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80" r:id="rId1"/>
  </p:sldMasterIdLst>
  <p:notesMasterIdLst>
    <p:notesMasterId r:id="rId3"/>
  </p:notesMasterIdLst>
  <p:handoutMasterIdLst>
    <p:handoutMasterId r:id="rId4"/>
  </p:handoutMasterIdLst>
  <p:sldIdLst>
    <p:sldId id="1739" r:id="rId2"/>
  </p:sldIdLst>
  <p:sldSz cx="6858000" cy="9906000" type="A4"/>
  <p:notesSz cx="6808788" cy="9940925"/>
  <p:embeddedFontLst>
    <p:embeddedFont>
      <p:font typeface="Golos Text" panose="020B0604020202020204" charset="0"/>
      <p:regular r:id="rId5"/>
      <p:bold r:id="rId6"/>
    </p:embeddedFont>
  </p:embeddedFontLst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2241" userDrawn="1">
          <p15:clr>
            <a:srgbClr val="A4A3A4"/>
          </p15:clr>
        </p15:guide>
        <p15:guide id="3" orient="horz" pos="1580" userDrawn="1">
          <p15:clr>
            <a:srgbClr val="A4A3A4"/>
          </p15:clr>
        </p15:guide>
        <p15:guide id="4" pos="334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  <p15:guide id="3" orient="horz" pos="3131">
          <p15:clr>
            <a:srgbClr val="A4A3A4"/>
          </p15:clr>
        </p15:guide>
        <p15:guide id="4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D3535"/>
    <a:srgbClr val="F1450F"/>
    <a:srgbClr val="24ABC2"/>
    <a:srgbClr val="36C3DA"/>
    <a:srgbClr val="25C6FF"/>
    <a:srgbClr val="E46C0A"/>
    <a:srgbClr val="2778BB"/>
    <a:srgbClr val="2D88D3"/>
    <a:srgbClr val="93CD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1C7B25-8693-4DF4-B4F7-FD27CE877676}" v="3" dt="2022-02-15T10:55:01.7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5" autoAdjust="0"/>
    <p:restoredTop sz="96357" autoAdjust="0"/>
  </p:normalViewPr>
  <p:slideViewPr>
    <p:cSldViewPr snapToObjects="1">
      <p:cViewPr varScale="1">
        <p:scale>
          <a:sx n="80" d="100"/>
          <a:sy n="80" d="100"/>
        </p:scale>
        <p:origin x="3306" y="96"/>
      </p:cViewPr>
      <p:guideLst>
        <p:guide orient="horz" pos="2268"/>
        <p:guide pos="2241"/>
        <p:guide orient="horz" pos="1580"/>
        <p:guide pos="334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-35172"/>
    </p:cViewPr>
  </p:sorterViewPr>
  <p:notesViewPr>
    <p:cSldViewPr snapToObjects="1">
      <p:cViewPr varScale="1">
        <p:scale>
          <a:sx n="87" d="100"/>
          <a:sy n="87" d="100"/>
        </p:scale>
        <p:origin x="3840" y="90"/>
      </p:cViewPr>
      <p:guideLst>
        <p:guide orient="horz" pos="3127"/>
        <p:guide pos="2141"/>
        <p:guide orient="horz" pos="3131"/>
        <p:guide pos="2145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microsoft.com/office/2016/11/relationships/changesInfo" Target="changesInfos/changesInfo1.xml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mlet Markarian" userId="4926d2b407f31d77" providerId="LiveId" clId="{A7FBF087-A8EE-43B0-B29E-CDCB9287EAE6}"/>
    <pc:docChg chg="undo redo custSel addSld delSld modSld">
      <pc:chgData name="Hamlet Markarian" userId="4926d2b407f31d77" providerId="LiveId" clId="{A7FBF087-A8EE-43B0-B29E-CDCB9287EAE6}" dt="2021-02-09T13:25:48.087" v="2493" actId="20577"/>
      <pc:docMkLst>
        <pc:docMk/>
      </pc:docMkLst>
      <pc:sldChg chg="addSp delSp modSp mod modAnim">
        <pc:chgData name="Hamlet Markarian" userId="4926d2b407f31d77" providerId="LiveId" clId="{A7FBF087-A8EE-43B0-B29E-CDCB9287EAE6}" dt="2021-02-08T20:54:40.832" v="1024" actId="14100"/>
        <pc:sldMkLst>
          <pc:docMk/>
          <pc:sldMk cId="1488022321" sldId="1336"/>
        </pc:sldMkLst>
        <pc:spChg chg="mod">
          <ac:chgData name="Hamlet Markarian" userId="4926d2b407f31d77" providerId="LiveId" clId="{A7FBF087-A8EE-43B0-B29E-CDCB9287EAE6}" dt="2021-02-08T20:45:42.900" v="302" actId="14100"/>
          <ac:spMkLst>
            <pc:docMk/>
            <pc:sldMk cId="1488022321" sldId="1336"/>
            <ac:spMk id="3" creationId="{00000000-0000-0000-0000-000000000000}"/>
          </ac:spMkLst>
        </pc:spChg>
        <pc:spChg chg="add mod ord">
          <ac:chgData name="Hamlet Markarian" userId="4926d2b407f31d77" providerId="LiveId" clId="{A7FBF087-A8EE-43B0-B29E-CDCB9287EAE6}" dt="2021-02-08T20:51:34.176" v="439" actId="14100"/>
          <ac:spMkLst>
            <pc:docMk/>
            <pc:sldMk cId="1488022321" sldId="1336"/>
            <ac:spMk id="5" creationId="{F06878CA-62C6-4BF4-988E-BE35A283D0E3}"/>
          </ac:spMkLst>
        </pc:spChg>
        <pc:spChg chg="del mod topLvl">
          <ac:chgData name="Hamlet Markarian" userId="4926d2b407f31d77" providerId="LiveId" clId="{A7FBF087-A8EE-43B0-B29E-CDCB9287EAE6}" dt="2021-02-08T20:28:53.737" v="61" actId="478"/>
          <ac:spMkLst>
            <pc:docMk/>
            <pc:sldMk cId="1488022321" sldId="1336"/>
            <ac:spMk id="6" creationId="{CF8FDCC8-2E0C-4F8D-A184-911E3452319B}"/>
          </ac:spMkLst>
        </pc:spChg>
        <pc:spChg chg="mod ord">
          <ac:chgData name="Hamlet Markarian" userId="4926d2b407f31d77" providerId="LiveId" clId="{A7FBF087-A8EE-43B0-B29E-CDCB9287EAE6}" dt="2021-02-08T20:50:59.503" v="401" actId="167"/>
          <ac:spMkLst>
            <pc:docMk/>
            <pc:sldMk cId="1488022321" sldId="1336"/>
            <ac:spMk id="8" creationId="{A3D43B73-2B0A-4CDF-8104-3D3F930D4D40}"/>
          </ac:spMkLst>
        </pc:spChg>
        <pc:spChg chg="del mod topLvl">
          <ac:chgData name="Hamlet Markarian" userId="4926d2b407f31d77" providerId="LiveId" clId="{A7FBF087-A8EE-43B0-B29E-CDCB9287EAE6}" dt="2021-02-08T20:41:51.752" v="247" actId="478"/>
          <ac:spMkLst>
            <pc:docMk/>
            <pc:sldMk cId="1488022321" sldId="1336"/>
            <ac:spMk id="9" creationId="{72D80CA6-42A1-41E5-91CA-EAE3101D13FF}"/>
          </ac:spMkLst>
        </pc:spChg>
        <pc:spChg chg="add del mod">
          <ac:chgData name="Hamlet Markarian" userId="4926d2b407f31d77" providerId="LiveId" clId="{A7FBF087-A8EE-43B0-B29E-CDCB9287EAE6}" dt="2021-02-08T20:41:51.752" v="247" actId="478"/>
          <ac:spMkLst>
            <pc:docMk/>
            <pc:sldMk cId="1488022321" sldId="1336"/>
            <ac:spMk id="10" creationId="{0C399AB9-773B-4065-BA62-67E97DFDFFAB}"/>
          </ac:spMkLst>
        </pc:spChg>
        <pc:spChg chg="del mod topLvl">
          <ac:chgData name="Hamlet Markarian" userId="4926d2b407f31d77" providerId="LiveId" clId="{A7FBF087-A8EE-43B0-B29E-CDCB9287EAE6}" dt="2021-02-08T20:41:51.752" v="247" actId="478"/>
          <ac:spMkLst>
            <pc:docMk/>
            <pc:sldMk cId="1488022321" sldId="1336"/>
            <ac:spMk id="13" creationId="{D40196A8-E4EE-474D-9C1F-F26D42CF0937}"/>
          </ac:spMkLst>
        </pc:spChg>
        <pc:spChg chg="mod">
          <ac:chgData name="Hamlet Markarian" userId="4926d2b407f31d77" providerId="LiveId" clId="{A7FBF087-A8EE-43B0-B29E-CDCB9287EAE6}" dt="2021-02-08T20:47:59.459" v="317" actId="207"/>
          <ac:spMkLst>
            <pc:docMk/>
            <pc:sldMk cId="1488022321" sldId="1336"/>
            <ac:spMk id="14" creationId="{8C0A38DE-7E13-4312-9AFA-866AA71C4C95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17" creationId="{1F0100F9-AB90-4406-93AC-445EBF9DF278}"/>
          </ac:spMkLst>
        </pc:spChg>
        <pc:spChg chg="add mod ord">
          <ac:chgData name="Hamlet Markarian" userId="4926d2b407f31d77" providerId="LiveId" clId="{A7FBF087-A8EE-43B0-B29E-CDCB9287EAE6}" dt="2021-02-08T20:48:07.263" v="318" actId="14100"/>
          <ac:spMkLst>
            <pc:docMk/>
            <pc:sldMk cId="1488022321" sldId="1336"/>
            <ac:spMk id="18" creationId="{4FFD13E8-1771-4148-96C8-2933CCDC0D9C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19" creationId="{B307B983-2AF1-4E7E-AFB8-E177320E3C72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20" creationId="{20AB4924-1505-4132-A418-3CE7F49241E9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21" creationId="{5CC94CCE-6BAA-498E-B794-99AB325B5C7F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22" creationId="{A0A7D851-DDA2-43FE-A53F-F398947F7067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23" creationId="{A35261F6-1ECF-45E5-BA56-1768D1AB5607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24" creationId="{66AD095B-C11C-4AB8-B555-32EF4DD84656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25" creationId="{993ED387-A891-4849-B901-EA56BABAF8FE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26" creationId="{AD21E4B0-3023-459F-B02F-4497FDF6A713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27" creationId="{619D8522-F732-4A12-8E95-7568C0C4B872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28" creationId="{5D905B7C-D354-4F39-B384-4CE2E8EAF93B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29" creationId="{CE086C09-F0FC-428F-85CE-FD4CFB79B9C1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30" creationId="{6A987B84-E853-4B8E-9426-E773D7B2F7F2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31" creationId="{D69B7A4D-9758-4699-B810-3DBB3BD35DD1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32" creationId="{680F1BFB-665D-4A98-9DBB-8B943636EE1F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33" creationId="{CD02C280-9846-4BCA-AD71-B3ECA3E7ECBB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34" creationId="{9D63020F-0A52-40A1-9EAD-3BC4F04005BB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35" creationId="{C0284B2D-C060-4C92-8145-A2EFDFC13B48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37" creationId="{E4169285-7522-4F73-B387-FD9069BA9DFA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38" creationId="{C4FADEB8-3B52-49D0-B7AE-EE203CF2F3F5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39" creationId="{F4F6EEB8-5FFE-4A43-9B58-E5FA3DAA3B43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41" creationId="{A2DDBC8B-9074-40EE-A448-093A61E2D334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42" creationId="{7284399B-CB3F-4074-A599-1C4D8054DCC3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43" creationId="{1A7FC288-B654-4A18-A0C9-A1B305ED8219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45" creationId="{ED426C04-FB15-4EB0-A73B-FC5E40DC1C23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46" creationId="{C0384F4A-C836-4420-BB8C-B85933006308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47" creationId="{7183F221-103C-42A3-97D7-AA20A3A5D3F8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49" creationId="{9C207251-6641-408E-B9D3-A009897508A2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50" creationId="{D71C30E6-909B-4760-A546-BF0844ACB08A}"/>
          </ac:spMkLst>
        </pc:spChg>
        <pc:spChg chg="mod">
          <ac:chgData name="Hamlet Markarian" userId="4926d2b407f31d77" providerId="LiveId" clId="{A7FBF087-A8EE-43B0-B29E-CDCB9287EAE6}" dt="2021-02-08T20:42:53.172" v="265" actId="165"/>
          <ac:spMkLst>
            <pc:docMk/>
            <pc:sldMk cId="1488022321" sldId="1336"/>
            <ac:spMk id="51" creationId="{139434AB-28B9-4DD9-9BC9-38715A142724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54" creationId="{DD93D204-EA78-48CA-9656-6394A2C42C75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55" creationId="{264F29CE-A623-4AD5-AD33-74D3199E7BD1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56" creationId="{62AA7D9D-860E-45DD-A44D-C5CC0579E9B2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57" creationId="{8128419C-4BB1-44BF-A27C-24AAB246F282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58" creationId="{5A99DD56-5A30-4A76-8FA3-3AE511AFAA29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59" creationId="{C0242CA6-DD44-4AFC-8F78-9B9FB515AFD3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60" creationId="{9E5F445D-C7B1-4150-B478-1618527BB277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61" creationId="{FC2D9DA2-3F76-4D2D-B461-BFFF35AC9125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62" creationId="{797B0F0B-CF51-446F-9A19-63C1ED3EACD1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63" creationId="{AAD9E24F-9B80-43B4-AB8B-2F562EABD3C1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64" creationId="{A72E5935-5783-4F7B-AEA4-B254E1DB1F96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66" creationId="{234ADE5C-DDB0-49C5-8232-DAF990F9B6F5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67" creationId="{9E72F399-A8C8-4C8C-836A-DDF26906A7B5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68" creationId="{257BBB33-218D-4112-8DB3-6F8BF539C9F6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69" creationId="{7BDA892C-BD47-4C69-91B9-250C71EC4620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70" creationId="{1E5AF7D3-34BA-4884-9C31-6CDB9A8F906C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71" creationId="{663FA616-B586-4F2D-AAE3-FAB91D1D48EB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72" creationId="{97253FEB-6369-481A-8363-925E31475EBA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73" creationId="{6727AA43-5C8E-44BA-A186-309706A28DE3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74" creationId="{E021954D-193A-4180-8BE7-3B8A1771914F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75" creationId="{D3E34457-406A-48B3-B5FB-EC1FD145A4F0}"/>
          </ac:spMkLst>
        </pc:spChg>
        <pc:spChg chg="del mod">
          <ac:chgData name="Hamlet Markarian" userId="4926d2b407f31d77" providerId="LiveId" clId="{A7FBF087-A8EE-43B0-B29E-CDCB9287EAE6}" dt="2021-02-08T20:44:36.735" v="291" actId="478"/>
          <ac:spMkLst>
            <pc:docMk/>
            <pc:sldMk cId="1488022321" sldId="1336"/>
            <ac:spMk id="76" creationId="{BC941357-0373-43C9-BA85-E7BD2EE9F7E9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77" creationId="{3D9353BF-0EC4-4154-A675-001136776E86}"/>
          </ac:spMkLst>
        </pc:spChg>
        <pc:spChg chg="del mod topLvl">
          <ac:chgData name="Hamlet Markarian" userId="4926d2b407f31d77" providerId="LiveId" clId="{A7FBF087-A8EE-43B0-B29E-CDCB9287EAE6}" dt="2021-02-08T20:41:51.752" v="247" actId="478"/>
          <ac:spMkLst>
            <pc:docMk/>
            <pc:sldMk cId="1488022321" sldId="1336"/>
            <ac:spMk id="78" creationId="{1C155D63-63F1-4135-A5DD-ED6F71AA1455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79" creationId="{9C204A6C-BA29-4BFB-A5D9-669687A19C93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80" creationId="{4933535E-53B2-4813-B4A7-0E74A5DD01F5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81" creationId="{C1B7C4BA-8587-4326-B4D1-B227D52D7DFA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82" creationId="{04850809-0F04-4DA2-8B9C-99607234E463}"/>
          </ac:spMkLst>
        </pc:spChg>
        <pc:spChg chg="del mod topLvl">
          <ac:chgData name="Hamlet Markarian" userId="4926d2b407f31d77" providerId="LiveId" clId="{A7FBF087-A8EE-43B0-B29E-CDCB9287EAE6}" dt="2021-02-08T20:44:32.884" v="290" actId="478"/>
          <ac:spMkLst>
            <pc:docMk/>
            <pc:sldMk cId="1488022321" sldId="1336"/>
            <ac:spMk id="83" creationId="{177F5E4B-9D4C-4559-A6E3-CE92FEAEAD18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84" creationId="{65CCD46E-E1E7-4B72-8356-618B4299CCE6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86" creationId="{8CDDDAD9-3157-49D1-8A4E-1493ED0ACB22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87" creationId="{D566BD78-4F42-4208-B456-13F1F0D80CF3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88" creationId="{CCCD1523-D76B-4CFA-A478-8428EBFE0C39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90" creationId="{9A66AE3A-25EB-46EE-98F0-B050DD8306C2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91" creationId="{B05AB9AD-8F1E-4CA4-82EC-B1E5B30F406F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92" creationId="{41E95B14-E670-49B6-AE3E-45BB8C8A060C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93" creationId="{91E7E01F-5F17-499A-A1F3-A75F2019236D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94" creationId="{7FBC7BC0-7745-4D56-AA2C-2818705B32EB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96" creationId="{B26717CE-B571-4147-9432-8AC385C518D3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97" creationId="{658BC05E-4BD6-4CEE-BEE2-EF89511467A3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98" creationId="{154F3233-C9E8-4192-9D0E-3D6B209DAA4A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99" creationId="{EE35740F-DFAF-468C-9086-B262BEFD39A0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100" creationId="{232AA22E-619B-41DC-9779-EB90439CFAE6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102" creationId="{04D240AD-0F4C-478C-866C-80E403E4E770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103" creationId="{990333BF-89DD-4BB9-8017-3A02B4DA5860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104" creationId="{9E7A9C47-688F-4961-B355-EF6E0025370D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105" creationId="{C909345B-18F1-4F80-A323-BBB6D265B257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106" creationId="{5AE622D0-A0E5-4C2D-A18C-B2A7AF345625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107" creationId="{8AFF2C3C-265F-403B-B147-E0AA56535920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109" creationId="{135CB822-32BA-4397-824A-B19CDED46D3A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110" creationId="{BEE27A46-BE71-48FB-9F89-4C4DC19A4F6E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111" creationId="{0EC943AE-2DC4-4453-889C-E38FE0F9B71A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112" creationId="{52601895-0AD6-4A95-A085-ECEDFF420366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113" creationId="{5760FD4A-1099-438E-8639-105B8307D47C}"/>
          </ac:spMkLst>
        </pc:spChg>
        <pc:spChg chg="mod">
          <ac:chgData name="Hamlet Markarian" userId="4926d2b407f31d77" providerId="LiveId" clId="{A7FBF087-A8EE-43B0-B29E-CDCB9287EAE6}" dt="2021-02-08T20:47:09.814" v="310" actId="165"/>
          <ac:spMkLst>
            <pc:docMk/>
            <pc:sldMk cId="1488022321" sldId="1336"/>
            <ac:spMk id="114" creationId="{887C3D80-44A4-4B5F-B5F2-9264A1CACAF4}"/>
          </ac:spMkLst>
        </pc:spChg>
        <pc:spChg chg="del mod topLvl">
          <ac:chgData name="Hamlet Markarian" userId="4926d2b407f31d77" providerId="LiveId" clId="{A7FBF087-A8EE-43B0-B29E-CDCB9287EAE6}" dt="2021-02-08T20:44:11.468" v="282" actId="478"/>
          <ac:spMkLst>
            <pc:docMk/>
            <pc:sldMk cId="1488022321" sldId="1336"/>
            <ac:spMk id="115" creationId="{79890B1E-27E7-41C8-B74B-8E500EEF8BD7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116" creationId="{52E39AEF-8F3C-4136-BCC6-3087165E6C79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117" creationId="{92F485FB-4AE5-4B4D-89C5-AD87CA292AE1}"/>
          </ac:spMkLst>
        </pc:spChg>
        <pc:spChg chg="mod topLvl">
          <ac:chgData name="Hamlet Markarian" userId="4926d2b407f31d77" providerId="LiveId" clId="{A7FBF087-A8EE-43B0-B29E-CDCB9287EAE6}" dt="2021-02-08T20:52:15.817" v="440" actId="164"/>
          <ac:spMkLst>
            <pc:docMk/>
            <pc:sldMk cId="1488022321" sldId="1336"/>
            <ac:spMk id="118" creationId="{50716ECF-5A9C-4B1A-B0C2-0BC900297A73}"/>
          </ac:spMkLst>
        </pc:spChg>
        <pc:spChg chg="add mod">
          <ac:chgData name="Hamlet Markarian" userId="4926d2b407f31d77" providerId="LiveId" clId="{A7FBF087-A8EE-43B0-B29E-CDCB9287EAE6}" dt="2021-02-08T20:54:40.832" v="1024" actId="14100"/>
          <ac:spMkLst>
            <pc:docMk/>
            <pc:sldMk cId="1488022321" sldId="1336"/>
            <ac:spMk id="121" creationId="{6395E92F-EC2D-4BC7-973F-969F38B7F3A3}"/>
          </ac:spMkLst>
        </pc:spChg>
        <pc:spChg chg="add mod ord">
          <ac:chgData name="Hamlet Markarian" userId="4926d2b407f31d77" providerId="LiveId" clId="{A7FBF087-A8EE-43B0-B29E-CDCB9287EAE6}" dt="2021-02-08T20:48:44.390" v="331" actId="167"/>
          <ac:spMkLst>
            <pc:docMk/>
            <pc:sldMk cId="1488022321" sldId="1336"/>
            <ac:spMk id="127" creationId="{094E3DE1-C178-4788-82F9-A92879984E4B}"/>
          </ac:spMkLst>
        </pc:spChg>
        <pc:spChg chg="add mod ord">
          <ac:chgData name="Hamlet Markarian" userId="4926d2b407f31d77" providerId="LiveId" clId="{A7FBF087-A8EE-43B0-B29E-CDCB9287EAE6}" dt="2021-02-08T20:48:55.336" v="332" actId="1076"/>
          <ac:spMkLst>
            <pc:docMk/>
            <pc:sldMk cId="1488022321" sldId="1336"/>
            <ac:spMk id="128" creationId="{7EDD9039-E04C-40C2-BF13-2D1D9AFE6EC9}"/>
          </ac:spMkLst>
        </pc:spChg>
        <pc:spChg chg="add del mod ord">
          <ac:chgData name="Hamlet Markarian" userId="4926d2b407f31d77" providerId="LiveId" clId="{A7FBF087-A8EE-43B0-B29E-CDCB9287EAE6}" dt="2021-02-08T20:51:20.284" v="437" actId="478"/>
          <ac:spMkLst>
            <pc:docMk/>
            <pc:sldMk cId="1488022321" sldId="1336"/>
            <ac:spMk id="129" creationId="{2585CA5C-953A-4348-A78E-086678DA4D42}"/>
          </ac:spMkLst>
        </pc:spChg>
        <pc:spChg chg="add del mod ord">
          <ac:chgData name="Hamlet Markarian" userId="4926d2b407f31d77" providerId="LiveId" clId="{A7FBF087-A8EE-43B0-B29E-CDCB9287EAE6}" dt="2021-02-08T20:51:21.748" v="438" actId="478"/>
          <ac:spMkLst>
            <pc:docMk/>
            <pc:sldMk cId="1488022321" sldId="1336"/>
            <ac:spMk id="130" creationId="{814E6B5D-42F0-4B23-99C1-EF74CB8C558D}"/>
          </ac:spMkLst>
        </pc:spChg>
        <pc:spChg chg="del mod topLvl">
          <ac:chgData name="Hamlet Markarian" userId="4926d2b407f31d77" providerId="LiveId" clId="{A7FBF087-A8EE-43B0-B29E-CDCB9287EAE6}" dt="2021-02-08T20:41:51.752" v="247" actId="478"/>
          <ac:spMkLst>
            <pc:docMk/>
            <pc:sldMk cId="1488022321" sldId="1336"/>
            <ac:spMk id="143" creationId="{20EFDDAC-4F4B-42B7-8900-7B6D1C98C90F}"/>
          </ac:spMkLst>
        </pc:spChg>
        <pc:spChg chg="del mod topLvl">
          <ac:chgData name="Hamlet Markarian" userId="4926d2b407f31d77" providerId="LiveId" clId="{A7FBF087-A8EE-43B0-B29E-CDCB9287EAE6}" dt="2021-02-08T20:41:51.752" v="247" actId="478"/>
          <ac:spMkLst>
            <pc:docMk/>
            <pc:sldMk cId="1488022321" sldId="1336"/>
            <ac:spMk id="178" creationId="{E692A1AB-BA1E-444D-9E4D-D03201CB97D2}"/>
          </ac:spMkLst>
        </pc:spChg>
        <pc:spChg chg="mod">
          <ac:chgData name="Hamlet Markarian" userId="4926d2b407f31d77" providerId="LiveId" clId="{A7FBF087-A8EE-43B0-B29E-CDCB9287EAE6}" dt="2021-02-08T20:37:53.204" v="231" actId="207"/>
          <ac:spMkLst>
            <pc:docMk/>
            <pc:sldMk cId="1488022321" sldId="1336"/>
            <ac:spMk id="182" creationId="{67F59D4B-5FCF-4C7A-93D2-C2C61C5AD5F1}"/>
          </ac:spMkLst>
        </pc:spChg>
        <pc:spChg chg="mod">
          <ac:chgData name="Hamlet Markarian" userId="4926d2b407f31d77" providerId="LiveId" clId="{A7FBF087-A8EE-43B0-B29E-CDCB9287EAE6}" dt="2021-02-08T20:37:56.688" v="233" actId="207"/>
          <ac:spMkLst>
            <pc:docMk/>
            <pc:sldMk cId="1488022321" sldId="1336"/>
            <ac:spMk id="183" creationId="{77FC1FB2-AA54-47DF-A058-F8C243B617BA}"/>
          </ac:spMkLst>
        </pc:spChg>
        <pc:spChg chg="mod">
          <ac:chgData name="Hamlet Markarian" userId="4926d2b407f31d77" providerId="LiveId" clId="{A7FBF087-A8EE-43B0-B29E-CDCB9287EAE6}" dt="2021-02-08T20:38:00.968" v="235" actId="207"/>
          <ac:spMkLst>
            <pc:docMk/>
            <pc:sldMk cId="1488022321" sldId="1336"/>
            <ac:spMk id="184" creationId="{5ACD32C7-BAEC-4B7E-94A7-7CA13E3A4C18}"/>
          </ac:spMkLst>
        </pc:spChg>
        <pc:grpChg chg="add del mod">
          <ac:chgData name="Hamlet Markarian" userId="4926d2b407f31d77" providerId="LiveId" clId="{A7FBF087-A8EE-43B0-B29E-CDCB9287EAE6}" dt="2021-02-08T20:38:51.257" v="237" actId="165"/>
          <ac:grpSpMkLst>
            <pc:docMk/>
            <pc:sldMk cId="1488022321" sldId="1336"/>
            <ac:grpSpMk id="2" creationId="{560E25A4-F825-4CD8-9714-7217C1727C9F}"/>
          </ac:grpSpMkLst>
        </pc:grpChg>
        <pc:grpChg chg="add mod">
          <ac:chgData name="Hamlet Markarian" userId="4926d2b407f31d77" providerId="LiveId" clId="{A7FBF087-A8EE-43B0-B29E-CDCB9287EAE6}" dt="2021-02-08T20:40:03.578" v="243" actId="338"/>
          <ac:grpSpMkLst>
            <pc:docMk/>
            <pc:sldMk cId="1488022321" sldId="1336"/>
            <ac:grpSpMk id="11" creationId="{D18EF56B-F81D-4675-A5F0-275E7432B1D2}"/>
          </ac:grpSpMkLst>
        </pc:grpChg>
        <pc:grpChg chg="del mod">
          <ac:chgData name="Hamlet Markarian" userId="4926d2b407f31d77" providerId="LiveId" clId="{A7FBF087-A8EE-43B0-B29E-CDCB9287EAE6}" dt="2021-02-08T20:42:53.172" v="265" actId="165"/>
          <ac:grpSpMkLst>
            <pc:docMk/>
            <pc:sldMk cId="1488022321" sldId="1336"/>
            <ac:grpSpMk id="15" creationId="{C35A762B-CE6C-4537-940B-45CD2CC3D90B}"/>
          </ac:grpSpMkLst>
        </pc:grpChg>
        <pc:grpChg chg="del mod topLvl">
          <ac:chgData name="Hamlet Markarian" userId="4926d2b407f31d77" providerId="LiveId" clId="{A7FBF087-A8EE-43B0-B29E-CDCB9287EAE6}" dt="2021-02-08T20:44:14.874" v="284" actId="478"/>
          <ac:grpSpMkLst>
            <pc:docMk/>
            <pc:sldMk cId="1488022321" sldId="1336"/>
            <ac:grpSpMk id="16" creationId="{C35A762B-CE6C-4537-940B-45CD2CC3D90B}"/>
          </ac:grpSpMkLst>
        </pc:grpChg>
        <pc:grpChg chg="del mod topLvl">
          <ac:chgData name="Hamlet Markarian" userId="4926d2b407f31d77" providerId="LiveId" clId="{A7FBF087-A8EE-43B0-B29E-CDCB9287EAE6}" dt="2021-02-08T20:43:00.019" v="267" actId="478"/>
          <ac:grpSpMkLst>
            <pc:docMk/>
            <pc:sldMk cId="1488022321" sldId="1336"/>
            <ac:grpSpMk id="36" creationId="{C35A762B-CE6C-4537-940B-45CD2CC3D90B}"/>
          </ac:grpSpMkLst>
        </pc:grpChg>
        <pc:grpChg chg="mod">
          <ac:chgData name="Hamlet Markarian" userId="4926d2b407f31d77" providerId="LiveId" clId="{A7FBF087-A8EE-43B0-B29E-CDCB9287EAE6}" dt="2021-02-08T20:42:53.172" v="265" actId="165"/>
          <ac:grpSpMkLst>
            <pc:docMk/>
            <pc:sldMk cId="1488022321" sldId="1336"/>
            <ac:grpSpMk id="40" creationId="{C35A762B-CE6C-4537-940B-45CD2CC3D90B}"/>
          </ac:grpSpMkLst>
        </pc:grpChg>
        <pc:grpChg chg="del mod topLvl">
          <ac:chgData name="Hamlet Markarian" userId="4926d2b407f31d77" providerId="LiveId" clId="{A7FBF087-A8EE-43B0-B29E-CDCB9287EAE6}" dt="2021-02-08T20:42:57.949" v="266" actId="478"/>
          <ac:grpSpMkLst>
            <pc:docMk/>
            <pc:sldMk cId="1488022321" sldId="1336"/>
            <ac:grpSpMk id="44" creationId="{C35A762B-CE6C-4537-940B-45CD2CC3D90B}"/>
          </ac:grpSpMkLst>
        </pc:grpChg>
        <pc:grpChg chg="mod">
          <ac:chgData name="Hamlet Markarian" userId="4926d2b407f31d77" providerId="LiveId" clId="{A7FBF087-A8EE-43B0-B29E-CDCB9287EAE6}" dt="2021-02-08T20:42:53.172" v="265" actId="165"/>
          <ac:grpSpMkLst>
            <pc:docMk/>
            <pc:sldMk cId="1488022321" sldId="1336"/>
            <ac:grpSpMk id="48" creationId="{C35A762B-CE6C-4537-940B-45CD2CC3D90B}"/>
          </ac:grpSpMkLst>
        </pc:grpChg>
        <pc:grpChg chg="del mod topLvl">
          <ac:chgData name="Hamlet Markarian" userId="4926d2b407f31d77" providerId="LiveId" clId="{A7FBF087-A8EE-43B0-B29E-CDCB9287EAE6}" dt="2021-02-08T20:44:03.265" v="279" actId="165"/>
          <ac:grpSpMkLst>
            <pc:docMk/>
            <pc:sldMk cId="1488022321" sldId="1336"/>
            <ac:grpSpMk id="52" creationId="{C35A762B-CE6C-4537-940B-45CD2CC3D90B}"/>
          </ac:grpSpMkLst>
        </pc:grpChg>
        <pc:grpChg chg="del mod topLvl">
          <ac:chgData name="Hamlet Markarian" userId="4926d2b407f31d77" providerId="LiveId" clId="{A7FBF087-A8EE-43B0-B29E-CDCB9287EAE6}" dt="2021-02-08T20:47:14.855" v="311" actId="165"/>
          <ac:grpSpMkLst>
            <pc:docMk/>
            <pc:sldMk cId="1488022321" sldId="1336"/>
            <ac:grpSpMk id="53" creationId="{C35A762B-CE6C-4537-940B-45CD2CC3D90B}"/>
          </ac:grpSpMkLst>
        </pc:grpChg>
        <pc:grpChg chg="del mod topLvl">
          <ac:chgData name="Hamlet Markarian" userId="4926d2b407f31d77" providerId="LiveId" clId="{A7FBF087-A8EE-43B0-B29E-CDCB9287EAE6}" dt="2021-02-08T20:47:22.908" v="312" actId="165"/>
          <ac:grpSpMkLst>
            <pc:docMk/>
            <pc:sldMk cId="1488022321" sldId="1336"/>
            <ac:grpSpMk id="65" creationId="{C35A762B-CE6C-4537-940B-45CD2CC3D90B}"/>
          </ac:grpSpMkLst>
        </pc:grpChg>
        <pc:grpChg chg="mod topLvl">
          <ac:chgData name="Hamlet Markarian" userId="4926d2b407f31d77" providerId="LiveId" clId="{A7FBF087-A8EE-43B0-B29E-CDCB9287EAE6}" dt="2021-02-08T20:52:15.817" v="440" actId="164"/>
          <ac:grpSpMkLst>
            <pc:docMk/>
            <pc:sldMk cId="1488022321" sldId="1336"/>
            <ac:grpSpMk id="85" creationId="{C35A762B-CE6C-4537-940B-45CD2CC3D90B}"/>
          </ac:grpSpMkLst>
        </pc:grpChg>
        <pc:grpChg chg="mod">
          <ac:chgData name="Hamlet Markarian" userId="4926d2b407f31d77" providerId="LiveId" clId="{A7FBF087-A8EE-43B0-B29E-CDCB9287EAE6}" dt="2021-02-08T20:47:09.814" v="310" actId="165"/>
          <ac:grpSpMkLst>
            <pc:docMk/>
            <pc:sldMk cId="1488022321" sldId="1336"/>
            <ac:grpSpMk id="89" creationId="{C35A762B-CE6C-4537-940B-45CD2CC3D90B}"/>
          </ac:grpSpMkLst>
        </pc:grpChg>
        <pc:grpChg chg="mod">
          <ac:chgData name="Hamlet Markarian" userId="4926d2b407f31d77" providerId="LiveId" clId="{A7FBF087-A8EE-43B0-B29E-CDCB9287EAE6}" dt="2021-02-08T20:47:09.814" v="310" actId="165"/>
          <ac:grpSpMkLst>
            <pc:docMk/>
            <pc:sldMk cId="1488022321" sldId="1336"/>
            <ac:grpSpMk id="95" creationId="{C35A762B-CE6C-4537-940B-45CD2CC3D90B}"/>
          </ac:grpSpMkLst>
        </pc:grpChg>
        <pc:grpChg chg="mod">
          <ac:chgData name="Hamlet Markarian" userId="4926d2b407f31d77" providerId="LiveId" clId="{A7FBF087-A8EE-43B0-B29E-CDCB9287EAE6}" dt="2021-02-08T20:47:09.814" v="310" actId="165"/>
          <ac:grpSpMkLst>
            <pc:docMk/>
            <pc:sldMk cId="1488022321" sldId="1336"/>
            <ac:grpSpMk id="101" creationId="{C35A762B-CE6C-4537-940B-45CD2CC3D90B}"/>
          </ac:grpSpMkLst>
        </pc:grpChg>
        <pc:grpChg chg="mod">
          <ac:chgData name="Hamlet Markarian" userId="4926d2b407f31d77" providerId="LiveId" clId="{A7FBF087-A8EE-43B0-B29E-CDCB9287EAE6}" dt="2021-02-08T20:47:09.814" v="310" actId="165"/>
          <ac:grpSpMkLst>
            <pc:docMk/>
            <pc:sldMk cId="1488022321" sldId="1336"/>
            <ac:grpSpMk id="108" creationId="{C35A762B-CE6C-4537-940B-45CD2CC3D90B}"/>
          </ac:grpSpMkLst>
        </pc:grpChg>
        <pc:grpChg chg="add del mod">
          <ac:chgData name="Hamlet Markarian" userId="4926d2b407f31d77" providerId="LiveId" clId="{A7FBF087-A8EE-43B0-B29E-CDCB9287EAE6}" dt="2021-02-08T20:47:09.814" v="310" actId="165"/>
          <ac:grpSpMkLst>
            <pc:docMk/>
            <pc:sldMk cId="1488022321" sldId="1336"/>
            <ac:grpSpMk id="119" creationId="{40F56433-2EF0-4AA9-A714-04562433F6ED}"/>
          </ac:grpSpMkLst>
        </pc:grpChg>
        <pc:grpChg chg="add mod">
          <ac:chgData name="Hamlet Markarian" userId="4926d2b407f31d77" providerId="LiveId" clId="{A7FBF087-A8EE-43B0-B29E-CDCB9287EAE6}" dt="2021-02-08T20:54:21.432" v="1022" actId="12788"/>
          <ac:grpSpMkLst>
            <pc:docMk/>
            <pc:sldMk cId="1488022321" sldId="1336"/>
            <ac:grpSpMk id="120" creationId="{226E2510-F494-43B9-8A0D-76981D8A08DE}"/>
          </ac:grpSpMkLst>
        </pc:grpChg>
        <pc:grpChg chg="del mod">
          <ac:chgData name="Hamlet Markarian" userId="4926d2b407f31d77" providerId="LiveId" clId="{A7FBF087-A8EE-43B0-B29E-CDCB9287EAE6}" dt="2021-02-08T20:28:50.403" v="60" actId="165"/>
          <ac:grpSpMkLst>
            <pc:docMk/>
            <pc:sldMk cId="1488022321" sldId="1336"/>
            <ac:grpSpMk id="179" creationId="{31016B39-4C66-4394-8CA2-512B67184D7F}"/>
          </ac:grpSpMkLst>
        </pc:grpChg>
        <pc:picChg chg="add del mod">
          <ac:chgData name="Hamlet Markarian" userId="4926d2b407f31d77" providerId="LiveId" clId="{A7FBF087-A8EE-43B0-B29E-CDCB9287EAE6}" dt="2021-02-08T20:34:25.817" v="82" actId="478"/>
          <ac:picMkLst>
            <pc:docMk/>
            <pc:sldMk cId="1488022321" sldId="1336"/>
            <ac:picMk id="4" creationId="{A9CE893B-87E7-4DAA-A121-49B882037518}"/>
          </ac:picMkLst>
        </pc:picChg>
        <pc:picChg chg="mod">
          <ac:chgData name="Hamlet Markarian" userId="4926d2b407f31d77" providerId="LiveId" clId="{A7FBF087-A8EE-43B0-B29E-CDCB9287EAE6}" dt="2021-02-08T20:49:17.584" v="333" actId="1076"/>
          <ac:picMkLst>
            <pc:docMk/>
            <pc:sldMk cId="1488022321" sldId="1336"/>
            <ac:picMk id="7" creationId="{1190B5BC-289C-480A-9F4B-8A49BF1CA8AF}"/>
          </ac:picMkLst>
        </pc:picChg>
        <pc:picChg chg="add del mod">
          <ac:chgData name="Hamlet Markarian" userId="4926d2b407f31d77" providerId="LiveId" clId="{A7FBF087-A8EE-43B0-B29E-CDCB9287EAE6}" dt="2021-02-08T20:42:49.887" v="264" actId="27803"/>
          <ac:picMkLst>
            <pc:docMk/>
            <pc:sldMk cId="1488022321" sldId="1336"/>
            <ac:picMk id="12" creationId="{C35A762B-CE6C-4537-940B-45CD2CC3D90B}"/>
          </ac:picMkLst>
        </pc:picChg>
        <pc:picChg chg="mod ord">
          <ac:chgData name="Hamlet Markarian" userId="4926d2b407f31d77" providerId="LiveId" clId="{A7FBF087-A8EE-43B0-B29E-CDCB9287EAE6}" dt="2021-02-08T20:27:58.248" v="45" actId="1076"/>
          <ac:picMkLst>
            <pc:docMk/>
            <pc:sldMk cId="1488022321" sldId="1336"/>
            <ac:picMk id="177" creationId="{95EE748C-105B-4AF9-8EA3-4A46A5E5C425}"/>
          </ac:picMkLst>
        </pc:picChg>
      </pc:sldChg>
      <pc:sldChg chg="addSp delSp modSp add mod">
        <pc:chgData name="Hamlet Markarian" userId="4926d2b407f31d77" providerId="LiveId" clId="{A7FBF087-A8EE-43B0-B29E-CDCB9287EAE6}" dt="2021-02-09T12:13:08.119" v="2201" actId="207"/>
        <pc:sldMkLst>
          <pc:docMk/>
          <pc:sldMk cId="160959922" sldId="1617"/>
        </pc:sldMkLst>
        <pc:spChg chg="mod">
          <ac:chgData name="Hamlet Markarian" userId="4926d2b407f31d77" providerId="LiveId" clId="{A7FBF087-A8EE-43B0-B29E-CDCB9287EAE6}" dt="2021-02-08T21:28:03.473" v="1461" actId="20577"/>
          <ac:spMkLst>
            <pc:docMk/>
            <pc:sldMk cId="160959922" sldId="1617"/>
            <ac:spMk id="16" creationId="{51A55428-D23F-4777-96FE-D91E0B26310D}"/>
          </ac:spMkLst>
        </pc:spChg>
        <pc:spChg chg="del">
          <ac:chgData name="Hamlet Markarian" userId="4926d2b407f31d77" providerId="LiveId" clId="{A7FBF087-A8EE-43B0-B29E-CDCB9287EAE6}" dt="2021-02-08T21:27:00.229" v="1456" actId="478"/>
          <ac:spMkLst>
            <pc:docMk/>
            <pc:sldMk cId="160959922" sldId="1617"/>
            <ac:spMk id="21" creationId="{3953C67A-371B-425E-8C5E-D4A0BB098424}"/>
          </ac:spMkLst>
        </pc:spChg>
        <pc:spChg chg="del">
          <ac:chgData name="Hamlet Markarian" userId="4926d2b407f31d77" providerId="LiveId" clId="{A7FBF087-A8EE-43B0-B29E-CDCB9287EAE6}" dt="2021-02-08T21:27:00.229" v="1456" actId="478"/>
          <ac:spMkLst>
            <pc:docMk/>
            <pc:sldMk cId="160959922" sldId="1617"/>
            <ac:spMk id="23" creationId="{16ADD608-0EC4-4237-972B-2086287B9F38}"/>
          </ac:spMkLst>
        </pc:spChg>
        <pc:spChg chg="del">
          <ac:chgData name="Hamlet Markarian" userId="4926d2b407f31d77" providerId="LiveId" clId="{A7FBF087-A8EE-43B0-B29E-CDCB9287EAE6}" dt="2021-02-08T21:27:00.229" v="1456" actId="478"/>
          <ac:spMkLst>
            <pc:docMk/>
            <pc:sldMk cId="160959922" sldId="1617"/>
            <ac:spMk id="24" creationId="{1629D90D-256B-4BFB-AD9C-130D66B833F9}"/>
          </ac:spMkLst>
        </pc:spChg>
        <pc:spChg chg="del">
          <ac:chgData name="Hamlet Markarian" userId="4926d2b407f31d77" providerId="LiveId" clId="{A7FBF087-A8EE-43B0-B29E-CDCB9287EAE6}" dt="2021-02-08T21:27:00.229" v="1456" actId="478"/>
          <ac:spMkLst>
            <pc:docMk/>
            <pc:sldMk cId="160959922" sldId="1617"/>
            <ac:spMk id="28" creationId="{C27B797D-B34A-43CF-9528-1D0D2588EE04}"/>
          </ac:spMkLst>
        </pc:spChg>
        <pc:spChg chg="del">
          <ac:chgData name="Hamlet Markarian" userId="4926d2b407f31d77" providerId="LiveId" clId="{A7FBF087-A8EE-43B0-B29E-CDCB9287EAE6}" dt="2021-02-08T21:27:00.229" v="1456" actId="478"/>
          <ac:spMkLst>
            <pc:docMk/>
            <pc:sldMk cId="160959922" sldId="1617"/>
            <ac:spMk id="32" creationId="{CFDB21C6-5A7A-4A40-95A2-31B38A284F88}"/>
          </ac:spMkLst>
        </pc:spChg>
        <pc:spChg chg="del">
          <ac:chgData name="Hamlet Markarian" userId="4926d2b407f31d77" providerId="LiveId" clId="{A7FBF087-A8EE-43B0-B29E-CDCB9287EAE6}" dt="2021-02-08T21:27:00.229" v="1456" actId="478"/>
          <ac:spMkLst>
            <pc:docMk/>
            <pc:sldMk cId="160959922" sldId="1617"/>
            <ac:spMk id="36" creationId="{F9EE0C1E-53F2-48FD-A1CD-549A2F3B27F8}"/>
          </ac:spMkLst>
        </pc:spChg>
        <pc:spChg chg="del">
          <ac:chgData name="Hamlet Markarian" userId="4926d2b407f31d77" providerId="LiveId" clId="{A7FBF087-A8EE-43B0-B29E-CDCB9287EAE6}" dt="2021-02-08T21:27:00.229" v="1456" actId="478"/>
          <ac:spMkLst>
            <pc:docMk/>
            <pc:sldMk cId="160959922" sldId="1617"/>
            <ac:spMk id="40" creationId="{D0631F7D-5376-41ED-8D3B-715A28821D57}"/>
          </ac:spMkLst>
        </pc:spChg>
        <pc:spChg chg="del">
          <ac:chgData name="Hamlet Markarian" userId="4926d2b407f31d77" providerId="LiveId" clId="{A7FBF087-A8EE-43B0-B29E-CDCB9287EAE6}" dt="2021-02-08T21:27:00.229" v="1456" actId="478"/>
          <ac:spMkLst>
            <pc:docMk/>
            <pc:sldMk cId="160959922" sldId="1617"/>
            <ac:spMk id="41" creationId="{256DEB48-C978-4352-ACC0-CA3E847B798E}"/>
          </ac:spMkLst>
        </pc:spChg>
        <pc:spChg chg="del">
          <ac:chgData name="Hamlet Markarian" userId="4926d2b407f31d77" providerId="LiveId" clId="{A7FBF087-A8EE-43B0-B29E-CDCB9287EAE6}" dt="2021-02-08T21:27:00.229" v="1456" actId="478"/>
          <ac:spMkLst>
            <pc:docMk/>
            <pc:sldMk cId="160959922" sldId="1617"/>
            <ac:spMk id="42" creationId="{37EE0414-F277-4E91-9BB0-E79540245A79}"/>
          </ac:spMkLst>
        </pc:spChg>
        <pc:spChg chg="del">
          <ac:chgData name="Hamlet Markarian" userId="4926d2b407f31d77" providerId="LiveId" clId="{A7FBF087-A8EE-43B0-B29E-CDCB9287EAE6}" dt="2021-02-08T21:27:00.229" v="1456" actId="478"/>
          <ac:spMkLst>
            <pc:docMk/>
            <pc:sldMk cId="160959922" sldId="1617"/>
            <ac:spMk id="43" creationId="{F287FB9B-2B30-41F2-9CEF-1384B0549048}"/>
          </ac:spMkLst>
        </pc:spChg>
        <pc:spChg chg="del">
          <ac:chgData name="Hamlet Markarian" userId="4926d2b407f31d77" providerId="LiveId" clId="{A7FBF087-A8EE-43B0-B29E-CDCB9287EAE6}" dt="2021-02-08T21:27:00.229" v="1456" actId="478"/>
          <ac:spMkLst>
            <pc:docMk/>
            <pc:sldMk cId="160959922" sldId="1617"/>
            <ac:spMk id="44" creationId="{C99E56A3-A93A-4C45-9B3F-605E02582D2F}"/>
          </ac:spMkLst>
        </pc:spChg>
        <pc:spChg chg="del">
          <ac:chgData name="Hamlet Markarian" userId="4926d2b407f31d77" providerId="LiveId" clId="{A7FBF087-A8EE-43B0-B29E-CDCB9287EAE6}" dt="2021-02-08T21:27:00.229" v="1456" actId="478"/>
          <ac:spMkLst>
            <pc:docMk/>
            <pc:sldMk cId="160959922" sldId="1617"/>
            <ac:spMk id="45" creationId="{C3D16A34-DB1B-450E-929B-4BB92743756D}"/>
          </ac:spMkLst>
        </pc:spChg>
        <pc:spChg chg="del">
          <ac:chgData name="Hamlet Markarian" userId="4926d2b407f31d77" providerId="LiveId" clId="{A7FBF087-A8EE-43B0-B29E-CDCB9287EAE6}" dt="2021-02-08T21:27:00.229" v="1456" actId="478"/>
          <ac:spMkLst>
            <pc:docMk/>
            <pc:sldMk cId="160959922" sldId="1617"/>
            <ac:spMk id="46" creationId="{9859F1C3-394E-4E63-9228-BBA652B65FE8}"/>
          </ac:spMkLst>
        </pc:spChg>
        <pc:spChg chg="add mod ord">
          <ac:chgData name="Hamlet Markarian" userId="4926d2b407f31d77" providerId="LiveId" clId="{A7FBF087-A8EE-43B0-B29E-CDCB9287EAE6}" dt="2021-02-08T21:57:31.572" v="1695" actId="167"/>
          <ac:spMkLst>
            <pc:docMk/>
            <pc:sldMk cId="160959922" sldId="1617"/>
            <ac:spMk id="112" creationId="{03B1BC6E-A890-4711-B2A1-66085A0E17EA}"/>
          </ac:spMkLst>
        </pc:spChg>
        <pc:spChg chg="del">
          <ac:chgData name="Hamlet Markarian" userId="4926d2b407f31d77" providerId="LiveId" clId="{A7FBF087-A8EE-43B0-B29E-CDCB9287EAE6}" dt="2021-02-08T21:27:00.229" v="1456" actId="478"/>
          <ac:spMkLst>
            <pc:docMk/>
            <pc:sldMk cId="160959922" sldId="1617"/>
            <ac:spMk id="132" creationId="{05629FD6-F886-4C92-B7A4-B965EA9919C9}"/>
          </ac:spMkLst>
        </pc:spChg>
        <pc:spChg chg="del mod">
          <ac:chgData name="Hamlet Markarian" userId="4926d2b407f31d77" providerId="LiveId" clId="{A7FBF087-A8EE-43B0-B29E-CDCB9287EAE6}" dt="2021-02-08T21:57:28.112" v="1693" actId="478"/>
          <ac:spMkLst>
            <pc:docMk/>
            <pc:sldMk cId="160959922" sldId="1617"/>
            <ac:spMk id="133" creationId="{62AF1BE0-2EC6-4969-A6E3-3D278F00FF5C}"/>
          </ac:spMkLst>
        </pc:spChg>
        <pc:spChg chg="mod">
          <ac:chgData name="Hamlet Markarian" userId="4926d2b407f31d77" providerId="LiveId" clId="{A7FBF087-A8EE-43B0-B29E-CDCB9287EAE6}" dt="2021-02-09T12:13:08.119" v="2201" actId="207"/>
          <ac:spMkLst>
            <pc:docMk/>
            <pc:sldMk cId="160959922" sldId="1617"/>
            <ac:spMk id="154" creationId="{693D6E78-A9C7-427F-A2A1-88DD13CD5DBE}"/>
          </ac:spMkLst>
        </pc:spChg>
        <pc:grpChg chg="del">
          <ac:chgData name="Hamlet Markarian" userId="4926d2b407f31d77" providerId="LiveId" clId="{A7FBF087-A8EE-43B0-B29E-CDCB9287EAE6}" dt="2021-02-08T21:27:00.229" v="1456" actId="478"/>
          <ac:grpSpMkLst>
            <pc:docMk/>
            <pc:sldMk cId="160959922" sldId="1617"/>
            <ac:grpSpMk id="25" creationId="{FAA6C518-7223-4CE3-A184-D949BB0EC10C}"/>
          </ac:grpSpMkLst>
        </pc:grpChg>
        <pc:grpChg chg="del">
          <ac:chgData name="Hamlet Markarian" userId="4926d2b407f31d77" providerId="LiveId" clId="{A7FBF087-A8EE-43B0-B29E-CDCB9287EAE6}" dt="2021-02-08T21:27:00.229" v="1456" actId="478"/>
          <ac:grpSpMkLst>
            <pc:docMk/>
            <pc:sldMk cId="160959922" sldId="1617"/>
            <ac:grpSpMk id="29" creationId="{F27CDD60-92D9-4869-9A70-93353E18C63D}"/>
          </ac:grpSpMkLst>
        </pc:grpChg>
        <pc:grpChg chg="del">
          <ac:chgData name="Hamlet Markarian" userId="4926d2b407f31d77" providerId="LiveId" clId="{A7FBF087-A8EE-43B0-B29E-CDCB9287EAE6}" dt="2021-02-08T21:27:00.229" v="1456" actId="478"/>
          <ac:grpSpMkLst>
            <pc:docMk/>
            <pc:sldMk cId="160959922" sldId="1617"/>
            <ac:grpSpMk id="33" creationId="{06F09891-B3E7-4E38-8A3F-F5A99F49CBA6}"/>
          </ac:grpSpMkLst>
        </pc:grpChg>
        <pc:grpChg chg="del">
          <ac:chgData name="Hamlet Markarian" userId="4926d2b407f31d77" providerId="LiveId" clId="{A7FBF087-A8EE-43B0-B29E-CDCB9287EAE6}" dt="2021-02-08T21:27:00.229" v="1456" actId="478"/>
          <ac:grpSpMkLst>
            <pc:docMk/>
            <pc:sldMk cId="160959922" sldId="1617"/>
            <ac:grpSpMk id="37" creationId="{3F772DCF-806E-4DE2-8F0D-7DA3786B19F8}"/>
          </ac:grpSpMkLst>
        </pc:grpChg>
        <pc:grpChg chg="del">
          <ac:chgData name="Hamlet Markarian" userId="4926d2b407f31d77" providerId="LiveId" clId="{A7FBF087-A8EE-43B0-B29E-CDCB9287EAE6}" dt="2021-02-08T21:27:00.229" v="1456" actId="478"/>
          <ac:grpSpMkLst>
            <pc:docMk/>
            <pc:sldMk cId="160959922" sldId="1617"/>
            <ac:grpSpMk id="129" creationId="{0F48D487-954C-4F05-BE4C-44311B3B7C2D}"/>
          </ac:grpSpMkLst>
        </pc:grpChg>
        <pc:picChg chg="del">
          <ac:chgData name="Hamlet Markarian" userId="4926d2b407f31d77" providerId="LiveId" clId="{A7FBF087-A8EE-43B0-B29E-CDCB9287EAE6}" dt="2021-02-08T21:27:00.229" v="1456" actId="478"/>
          <ac:picMkLst>
            <pc:docMk/>
            <pc:sldMk cId="160959922" sldId="1617"/>
            <ac:picMk id="5" creationId="{56AF6E81-60E7-4538-A831-BFDFC912FFE8}"/>
          </ac:picMkLst>
        </pc:picChg>
        <pc:cxnChg chg="del mod">
          <ac:chgData name="Hamlet Markarian" userId="4926d2b407f31d77" providerId="LiveId" clId="{A7FBF087-A8EE-43B0-B29E-CDCB9287EAE6}" dt="2021-02-09T12:12:58.216" v="2200" actId="478"/>
          <ac:cxnSpMkLst>
            <pc:docMk/>
            <pc:sldMk cId="160959922" sldId="1617"/>
            <ac:cxnSpMk id="9" creationId="{EAFF0240-E8FB-4EE6-9605-FC07C8324491}"/>
          </ac:cxnSpMkLst>
        </pc:cxnChg>
        <pc:cxnChg chg="del mod">
          <ac:chgData name="Hamlet Markarian" userId="4926d2b407f31d77" providerId="LiveId" clId="{A7FBF087-A8EE-43B0-B29E-CDCB9287EAE6}" dt="2021-02-08T21:27:00.229" v="1456" actId="478"/>
          <ac:cxnSpMkLst>
            <pc:docMk/>
            <pc:sldMk cId="160959922" sldId="1617"/>
            <ac:cxnSpMk id="49" creationId="{95DFC184-2EB6-4CBF-B8AA-B5CD073D9E2A}"/>
          </ac:cxnSpMkLst>
        </pc:cxnChg>
        <pc:cxnChg chg="del">
          <ac:chgData name="Hamlet Markarian" userId="4926d2b407f31d77" providerId="LiveId" clId="{A7FBF087-A8EE-43B0-B29E-CDCB9287EAE6}" dt="2021-02-08T21:27:00.229" v="1456" actId="478"/>
          <ac:cxnSpMkLst>
            <pc:docMk/>
            <pc:sldMk cId="160959922" sldId="1617"/>
            <ac:cxnSpMk id="134" creationId="{311BE781-3B50-4BA2-BDBE-C2CD28E80C8A}"/>
          </ac:cxnSpMkLst>
        </pc:cxnChg>
        <pc:cxnChg chg="del">
          <ac:chgData name="Hamlet Markarian" userId="4926d2b407f31d77" providerId="LiveId" clId="{A7FBF087-A8EE-43B0-B29E-CDCB9287EAE6}" dt="2021-02-08T21:27:00.229" v="1456" actId="478"/>
          <ac:cxnSpMkLst>
            <pc:docMk/>
            <pc:sldMk cId="160959922" sldId="1617"/>
            <ac:cxnSpMk id="135" creationId="{59830870-3FBE-46D1-BD12-377A6B977D7A}"/>
          </ac:cxnSpMkLst>
        </pc:cxnChg>
        <pc:cxnChg chg="del">
          <ac:chgData name="Hamlet Markarian" userId="4926d2b407f31d77" providerId="LiveId" clId="{A7FBF087-A8EE-43B0-B29E-CDCB9287EAE6}" dt="2021-02-08T21:27:00.229" v="1456" actId="478"/>
          <ac:cxnSpMkLst>
            <pc:docMk/>
            <pc:sldMk cId="160959922" sldId="1617"/>
            <ac:cxnSpMk id="142" creationId="{0F08E39E-2A59-44DC-8CF4-8C3C52CA85EF}"/>
          </ac:cxnSpMkLst>
        </pc:cxnChg>
        <pc:cxnChg chg="del">
          <ac:chgData name="Hamlet Markarian" userId="4926d2b407f31d77" providerId="LiveId" clId="{A7FBF087-A8EE-43B0-B29E-CDCB9287EAE6}" dt="2021-02-08T21:27:00.229" v="1456" actId="478"/>
          <ac:cxnSpMkLst>
            <pc:docMk/>
            <pc:sldMk cId="160959922" sldId="1617"/>
            <ac:cxnSpMk id="146" creationId="{5BB4FF76-BE8A-4017-8251-2D73A276D263}"/>
          </ac:cxnSpMkLst>
        </pc:cxnChg>
        <pc:cxnChg chg="del">
          <ac:chgData name="Hamlet Markarian" userId="4926d2b407f31d77" providerId="LiveId" clId="{A7FBF087-A8EE-43B0-B29E-CDCB9287EAE6}" dt="2021-02-08T21:27:00.229" v="1456" actId="478"/>
          <ac:cxnSpMkLst>
            <pc:docMk/>
            <pc:sldMk cId="160959922" sldId="1617"/>
            <ac:cxnSpMk id="147" creationId="{91A1E0CD-9EE6-4D40-801A-AE4EA897C7B4}"/>
          </ac:cxnSpMkLst>
        </pc:cxnChg>
        <pc:cxnChg chg="del">
          <ac:chgData name="Hamlet Markarian" userId="4926d2b407f31d77" providerId="LiveId" clId="{A7FBF087-A8EE-43B0-B29E-CDCB9287EAE6}" dt="2021-02-08T21:27:00.229" v="1456" actId="478"/>
          <ac:cxnSpMkLst>
            <pc:docMk/>
            <pc:sldMk cId="160959922" sldId="1617"/>
            <ac:cxnSpMk id="148" creationId="{97B85E41-0BC4-4600-AFF7-3DEEE0303151}"/>
          </ac:cxnSpMkLst>
        </pc:cxnChg>
        <pc:cxnChg chg="del">
          <ac:chgData name="Hamlet Markarian" userId="4926d2b407f31d77" providerId="LiveId" clId="{A7FBF087-A8EE-43B0-B29E-CDCB9287EAE6}" dt="2021-02-08T21:27:00.229" v="1456" actId="478"/>
          <ac:cxnSpMkLst>
            <pc:docMk/>
            <pc:sldMk cId="160959922" sldId="1617"/>
            <ac:cxnSpMk id="149" creationId="{BD86CEA5-246D-4C1D-A3B9-389E36854767}"/>
          </ac:cxnSpMkLst>
        </pc:cxnChg>
      </pc:sldChg>
    </pc:docChg>
  </pc:docChgLst>
  <pc:docChgLst>
    <pc:chgData name="Hamlet Markarian" userId="4926d2b407f31d77" providerId="LiveId" clId="{7DA92FE3-5F7A-4D05-A71B-A6C565627DC4}"/>
    <pc:docChg chg="custSel modSld">
      <pc:chgData name="Hamlet Markarian" userId="4926d2b407f31d77" providerId="LiveId" clId="{7DA92FE3-5F7A-4D05-A71B-A6C565627DC4}" dt="2021-06-09T17:48:12.869" v="154" actId="20577"/>
      <pc:docMkLst>
        <pc:docMk/>
      </pc:docMkLst>
      <pc:sldChg chg="addSp delSp modSp mod modClrScheme chgLayout">
        <pc:chgData name="Hamlet Markarian" userId="4926d2b407f31d77" providerId="LiveId" clId="{7DA92FE3-5F7A-4D05-A71B-A6C565627DC4}" dt="2021-06-09T17:48:12.869" v="154" actId="20577"/>
        <pc:sldMkLst>
          <pc:docMk/>
          <pc:sldMk cId="4205204138" sldId="1744"/>
        </pc:sldMkLst>
        <pc:spChg chg="mod">
          <ac:chgData name="Hamlet Markarian" userId="4926d2b407f31d77" providerId="LiveId" clId="{7DA92FE3-5F7A-4D05-A71B-A6C565627DC4}" dt="2021-06-09T17:39:48.833" v="47"/>
          <ac:spMkLst>
            <pc:docMk/>
            <pc:sldMk cId="4205204138" sldId="1744"/>
            <ac:spMk id="5" creationId="{BC01E833-A438-4C2A-AF28-2B402D7F80E5}"/>
          </ac:spMkLst>
        </pc:spChg>
        <pc:spChg chg="del">
          <ac:chgData name="Hamlet Markarian" userId="4926d2b407f31d77" providerId="LiveId" clId="{7DA92FE3-5F7A-4D05-A71B-A6C565627DC4}" dt="2021-06-09T17:40:19.154" v="54" actId="478"/>
          <ac:spMkLst>
            <pc:docMk/>
            <pc:sldMk cId="4205204138" sldId="1744"/>
            <ac:spMk id="26" creationId="{7D958F8C-1181-46F0-9607-CC88656B8333}"/>
          </ac:spMkLst>
        </pc:spChg>
        <pc:spChg chg="del">
          <ac:chgData name="Hamlet Markarian" userId="4926d2b407f31d77" providerId="LiveId" clId="{7DA92FE3-5F7A-4D05-A71B-A6C565627DC4}" dt="2021-06-09T17:40:19.154" v="54" actId="478"/>
          <ac:spMkLst>
            <pc:docMk/>
            <pc:sldMk cId="4205204138" sldId="1744"/>
            <ac:spMk id="28" creationId="{80A83A9F-F0FC-48D6-B7C7-8323AA2676BE}"/>
          </ac:spMkLst>
        </pc:spChg>
        <pc:spChg chg="del">
          <ac:chgData name="Hamlet Markarian" userId="4926d2b407f31d77" providerId="LiveId" clId="{7DA92FE3-5F7A-4D05-A71B-A6C565627DC4}" dt="2021-06-09T17:40:19.154" v="54" actId="478"/>
          <ac:spMkLst>
            <pc:docMk/>
            <pc:sldMk cId="4205204138" sldId="1744"/>
            <ac:spMk id="30" creationId="{30BE7892-FAB4-4C35-8B6A-FE1954E59DEE}"/>
          </ac:spMkLst>
        </pc:spChg>
        <pc:spChg chg="mod">
          <ac:chgData name="Hamlet Markarian" userId="4926d2b407f31d77" providerId="LiveId" clId="{7DA92FE3-5F7A-4D05-A71B-A6C565627DC4}" dt="2021-06-09T17:40:09.926" v="53" actId="20577"/>
          <ac:spMkLst>
            <pc:docMk/>
            <pc:sldMk cId="4205204138" sldId="1744"/>
            <ac:spMk id="32" creationId="{7FB8C0CA-2811-4D85-BE2D-ADA8471CE68E}"/>
          </ac:spMkLst>
        </pc:spChg>
        <pc:spChg chg="add mod">
          <ac:chgData name="Hamlet Markarian" userId="4926d2b407f31d77" providerId="LiveId" clId="{7DA92FE3-5F7A-4D05-A71B-A6C565627DC4}" dt="2021-06-09T17:40:39.207" v="58"/>
          <ac:spMkLst>
            <pc:docMk/>
            <pc:sldMk cId="4205204138" sldId="1744"/>
            <ac:spMk id="35" creationId="{CF1F7A5C-6F70-4481-905C-ACBC36D851FD}"/>
          </ac:spMkLst>
        </pc:spChg>
        <pc:spChg chg="del">
          <ac:chgData name="Hamlet Markarian" userId="4926d2b407f31d77" providerId="LiveId" clId="{7DA92FE3-5F7A-4D05-A71B-A6C565627DC4}" dt="2021-06-09T17:40:19.154" v="54" actId="478"/>
          <ac:spMkLst>
            <pc:docMk/>
            <pc:sldMk cId="4205204138" sldId="1744"/>
            <ac:spMk id="36" creationId="{460AF8F4-6D91-4858-BC93-1335F8C452DD}"/>
          </ac:spMkLst>
        </pc:spChg>
        <pc:spChg chg="add mod">
          <ac:chgData name="Hamlet Markarian" userId="4926d2b407f31d77" providerId="LiveId" clId="{7DA92FE3-5F7A-4D05-A71B-A6C565627DC4}" dt="2021-06-09T17:48:12.869" v="154" actId="20577"/>
          <ac:spMkLst>
            <pc:docMk/>
            <pc:sldMk cId="4205204138" sldId="1744"/>
            <ac:spMk id="37" creationId="{C2471F6D-1D4C-41DF-A625-4A698DF0FA95}"/>
          </ac:spMkLst>
        </pc:spChg>
        <pc:spChg chg="del">
          <ac:chgData name="Hamlet Markarian" userId="4926d2b407f31d77" providerId="LiveId" clId="{7DA92FE3-5F7A-4D05-A71B-A6C565627DC4}" dt="2021-06-09T17:40:19.154" v="54" actId="478"/>
          <ac:spMkLst>
            <pc:docMk/>
            <pc:sldMk cId="4205204138" sldId="1744"/>
            <ac:spMk id="38" creationId="{ACA510CE-1F25-4BD2-AC8A-685E957737A7}"/>
          </ac:spMkLst>
        </pc:spChg>
        <pc:spChg chg="add mod">
          <ac:chgData name="Hamlet Markarian" userId="4926d2b407f31d77" providerId="LiveId" clId="{7DA92FE3-5F7A-4D05-A71B-A6C565627DC4}" dt="2021-06-09T17:41:11.892" v="64" actId="948"/>
          <ac:spMkLst>
            <pc:docMk/>
            <pc:sldMk cId="4205204138" sldId="1744"/>
            <ac:spMk id="39" creationId="{1943CED7-C566-424C-A101-D6A49BD5352E}"/>
          </ac:spMkLst>
        </pc:spChg>
        <pc:spChg chg="del">
          <ac:chgData name="Hamlet Markarian" userId="4926d2b407f31d77" providerId="LiveId" clId="{7DA92FE3-5F7A-4D05-A71B-A6C565627DC4}" dt="2021-06-09T17:40:19.154" v="54" actId="478"/>
          <ac:spMkLst>
            <pc:docMk/>
            <pc:sldMk cId="4205204138" sldId="1744"/>
            <ac:spMk id="40" creationId="{69FAB30B-FDB7-49B7-BDA9-B85A04EC4C08}"/>
          </ac:spMkLst>
        </pc:spChg>
        <pc:spChg chg="add del mod">
          <ac:chgData name="Hamlet Markarian" userId="4926d2b407f31d77" providerId="LiveId" clId="{7DA92FE3-5F7A-4D05-A71B-A6C565627DC4}" dt="2021-06-09T17:41:58.002" v="76" actId="478"/>
          <ac:spMkLst>
            <pc:docMk/>
            <pc:sldMk cId="4205204138" sldId="1744"/>
            <ac:spMk id="41" creationId="{0297A08B-E18A-4BA6-9D58-3046D8EC0260}"/>
          </ac:spMkLst>
        </pc:spChg>
        <pc:spChg chg="add del mod">
          <ac:chgData name="Hamlet Markarian" userId="4926d2b407f31d77" providerId="LiveId" clId="{7DA92FE3-5F7A-4D05-A71B-A6C565627DC4}" dt="2021-06-09T17:41:44.434" v="72" actId="478"/>
          <ac:spMkLst>
            <pc:docMk/>
            <pc:sldMk cId="4205204138" sldId="1744"/>
            <ac:spMk id="43" creationId="{7CA3A0D4-AC69-45C6-A256-F57F07BF0949}"/>
          </ac:spMkLst>
        </pc:spChg>
        <pc:spChg chg="add mod">
          <ac:chgData name="Hamlet Markarian" userId="4926d2b407f31d77" providerId="LiveId" clId="{7DA92FE3-5F7A-4D05-A71B-A6C565627DC4}" dt="2021-06-09T17:42:09.166" v="79" actId="12"/>
          <ac:spMkLst>
            <pc:docMk/>
            <pc:sldMk cId="4205204138" sldId="1744"/>
            <ac:spMk id="45" creationId="{C1EADB6A-DE83-4B75-98FD-745CAE564699}"/>
          </ac:spMkLst>
        </pc:spChg>
        <pc:spChg chg="del">
          <ac:chgData name="Hamlet Markarian" userId="4926d2b407f31d77" providerId="LiveId" clId="{7DA92FE3-5F7A-4D05-A71B-A6C565627DC4}" dt="2021-06-09T17:40:19.154" v="54" actId="478"/>
          <ac:spMkLst>
            <pc:docMk/>
            <pc:sldMk cId="4205204138" sldId="1744"/>
            <ac:spMk id="46" creationId="{2F1ADEBF-40FF-4B25-8A72-ABF629292FC0}"/>
          </ac:spMkLst>
        </pc:spChg>
        <pc:spChg chg="del">
          <ac:chgData name="Hamlet Markarian" userId="4926d2b407f31d77" providerId="LiveId" clId="{7DA92FE3-5F7A-4D05-A71B-A6C565627DC4}" dt="2021-06-09T17:40:19.154" v="54" actId="478"/>
          <ac:spMkLst>
            <pc:docMk/>
            <pc:sldMk cId="4205204138" sldId="1744"/>
            <ac:spMk id="48" creationId="{E2654EE4-747E-4A27-B56B-33012DC83E31}"/>
          </ac:spMkLst>
        </pc:spChg>
        <pc:spChg chg="del">
          <ac:chgData name="Hamlet Markarian" userId="4926d2b407f31d77" providerId="LiveId" clId="{7DA92FE3-5F7A-4D05-A71B-A6C565627DC4}" dt="2021-06-09T17:40:19.154" v="54" actId="478"/>
          <ac:spMkLst>
            <pc:docMk/>
            <pc:sldMk cId="4205204138" sldId="1744"/>
            <ac:spMk id="49" creationId="{9B777717-AFE2-4144-BC03-1951CA13C0C9}"/>
          </ac:spMkLst>
        </pc:spChg>
        <pc:spChg chg="del">
          <ac:chgData name="Hamlet Markarian" userId="4926d2b407f31d77" providerId="LiveId" clId="{7DA92FE3-5F7A-4D05-A71B-A6C565627DC4}" dt="2021-06-09T17:40:19.154" v="54" actId="478"/>
          <ac:spMkLst>
            <pc:docMk/>
            <pc:sldMk cId="4205204138" sldId="1744"/>
            <ac:spMk id="52" creationId="{A9A2D430-93EE-4180-8A06-ABC5DD37FBD0}"/>
          </ac:spMkLst>
        </pc:spChg>
        <pc:spChg chg="del">
          <ac:chgData name="Hamlet Markarian" userId="4926d2b407f31d77" providerId="LiveId" clId="{7DA92FE3-5F7A-4D05-A71B-A6C565627DC4}" dt="2021-06-09T17:40:19.154" v="54" actId="478"/>
          <ac:spMkLst>
            <pc:docMk/>
            <pc:sldMk cId="4205204138" sldId="1744"/>
            <ac:spMk id="61" creationId="{DDCCED27-782C-4C4E-BE17-2AF5E94DDF18}"/>
          </ac:spMkLst>
        </pc:spChg>
        <pc:grpChg chg="del">
          <ac:chgData name="Hamlet Markarian" userId="4926d2b407f31d77" providerId="LiveId" clId="{7DA92FE3-5F7A-4D05-A71B-A6C565627DC4}" dt="2021-06-09T17:40:21.218" v="55" actId="478"/>
          <ac:grpSpMkLst>
            <pc:docMk/>
            <pc:sldMk cId="4205204138" sldId="1744"/>
            <ac:grpSpMk id="53" creationId="{D6254E4C-637B-4D0A-89F0-B41444C0FB0A}"/>
          </ac:grpSpMkLst>
        </pc:grpChg>
        <pc:picChg chg="del">
          <ac:chgData name="Hamlet Markarian" userId="4926d2b407f31d77" providerId="LiveId" clId="{7DA92FE3-5F7A-4D05-A71B-A6C565627DC4}" dt="2021-06-09T17:40:19.154" v="54" actId="478"/>
          <ac:picMkLst>
            <pc:docMk/>
            <pc:sldMk cId="4205204138" sldId="1744"/>
            <ac:picMk id="42" creationId="{D17D88D5-F0F9-4764-89BA-77BC4B44FC97}"/>
          </ac:picMkLst>
        </pc:picChg>
        <pc:picChg chg="del">
          <ac:chgData name="Hamlet Markarian" userId="4926d2b407f31d77" providerId="LiveId" clId="{7DA92FE3-5F7A-4D05-A71B-A6C565627DC4}" dt="2021-06-09T17:40:19.154" v="54" actId="478"/>
          <ac:picMkLst>
            <pc:docMk/>
            <pc:sldMk cId="4205204138" sldId="1744"/>
            <ac:picMk id="44" creationId="{9B36EF78-C25F-4608-BC8F-DE1F14266EDF}"/>
          </ac:picMkLst>
        </pc:picChg>
      </pc:sldChg>
      <pc:sldChg chg="addSp modSp">
        <pc:chgData name="Hamlet Markarian" userId="4926d2b407f31d77" providerId="LiveId" clId="{7DA92FE3-5F7A-4D05-A71B-A6C565627DC4}" dt="2021-06-09T17:47:23.830" v="150"/>
        <pc:sldMkLst>
          <pc:docMk/>
          <pc:sldMk cId="891322896" sldId="1745"/>
        </pc:sldMkLst>
        <pc:spChg chg="add mod">
          <ac:chgData name="Hamlet Markarian" userId="4926d2b407f31d77" providerId="LiveId" clId="{7DA92FE3-5F7A-4D05-A71B-A6C565627DC4}" dt="2021-06-09T17:47:23.830" v="150"/>
          <ac:spMkLst>
            <pc:docMk/>
            <pc:sldMk cId="891322896" sldId="1745"/>
            <ac:spMk id="28" creationId="{F91F81E4-F1F1-468B-A2FF-CB8EBF299B5B}"/>
          </ac:spMkLst>
        </pc:spChg>
      </pc:sldChg>
      <pc:sldChg chg="addSp modSp">
        <pc:chgData name="Hamlet Markarian" userId="4926d2b407f31d77" providerId="LiveId" clId="{7DA92FE3-5F7A-4D05-A71B-A6C565627DC4}" dt="2021-06-09T17:47:27.831" v="151"/>
        <pc:sldMkLst>
          <pc:docMk/>
          <pc:sldMk cId="3147568608" sldId="1746"/>
        </pc:sldMkLst>
        <pc:spChg chg="add mod">
          <ac:chgData name="Hamlet Markarian" userId="4926d2b407f31d77" providerId="LiveId" clId="{7DA92FE3-5F7A-4D05-A71B-A6C565627DC4}" dt="2021-06-09T17:47:27.831" v="151"/>
          <ac:spMkLst>
            <pc:docMk/>
            <pc:sldMk cId="3147568608" sldId="1746"/>
            <ac:spMk id="28" creationId="{8EA4D575-4E8C-43A5-AA0F-B039D66B2CB1}"/>
          </ac:spMkLst>
        </pc:spChg>
      </pc:sldChg>
      <pc:sldChg chg="addSp modSp mod">
        <pc:chgData name="Hamlet Markarian" userId="4926d2b407f31d77" providerId="LiveId" clId="{7DA92FE3-5F7A-4D05-A71B-A6C565627DC4}" dt="2021-06-09T17:47:07.521" v="149" actId="207"/>
        <pc:sldMkLst>
          <pc:docMk/>
          <pc:sldMk cId="1580579950" sldId="1747"/>
        </pc:sldMkLst>
        <pc:spChg chg="add mod">
          <ac:chgData name="Hamlet Markarian" userId="4926d2b407f31d77" providerId="LiveId" clId="{7DA92FE3-5F7A-4D05-A71B-A6C565627DC4}" dt="2021-06-09T17:47:07.521" v="149" actId="207"/>
          <ac:spMkLst>
            <pc:docMk/>
            <pc:sldMk cId="1580579950" sldId="1747"/>
            <ac:spMk id="28" creationId="{DC9B98F0-5405-4650-A255-5E4F7CC4A092}"/>
          </ac:spMkLst>
        </pc:spChg>
      </pc:sldChg>
      <pc:sldChg chg="addSp delSp modSp mod modClrScheme chgLayout">
        <pc:chgData name="Hamlet Markarian" userId="4926d2b407f31d77" providerId="LiveId" clId="{7DA92FE3-5F7A-4D05-A71B-A6C565627DC4}" dt="2021-06-09T17:46:37.639" v="142"/>
        <pc:sldMkLst>
          <pc:docMk/>
          <pc:sldMk cId="408170814" sldId="1749"/>
        </pc:sldMkLst>
        <pc:spChg chg="mod">
          <ac:chgData name="Hamlet Markarian" userId="4926d2b407f31d77" providerId="LiveId" clId="{7DA92FE3-5F7A-4D05-A71B-A6C565627DC4}" dt="2021-06-09T17:42:38.716" v="84"/>
          <ac:spMkLst>
            <pc:docMk/>
            <pc:sldMk cId="408170814" sldId="1749"/>
            <ac:spMk id="5" creationId="{BC01E833-A438-4C2A-AF28-2B402D7F80E5}"/>
          </ac:spMkLst>
        </pc:spChg>
        <pc:spChg chg="del">
          <ac:chgData name="Hamlet Markarian" userId="4926d2b407f31d77" providerId="LiveId" clId="{7DA92FE3-5F7A-4D05-A71B-A6C565627DC4}" dt="2021-06-09T17:42:21.283" v="80" actId="478"/>
          <ac:spMkLst>
            <pc:docMk/>
            <pc:sldMk cId="408170814" sldId="1749"/>
            <ac:spMk id="26" creationId="{7D958F8C-1181-46F0-9607-CC88656B8333}"/>
          </ac:spMkLst>
        </pc:spChg>
        <pc:spChg chg="del">
          <ac:chgData name="Hamlet Markarian" userId="4926d2b407f31d77" providerId="LiveId" clId="{7DA92FE3-5F7A-4D05-A71B-A6C565627DC4}" dt="2021-06-09T17:42:21.283" v="80" actId="478"/>
          <ac:spMkLst>
            <pc:docMk/>
            <pc:sldMk cId="408170814" sldId="1749"/>
            <ac:spMk id="28" creationId="{80A83A9F-F0FC-48D6-B7C7-8323AA2676BE}"/>
          </ac:spMkLst>
        </pc:spChg>
        <pc:spChg chg="del">
          <ac:chgData name="Hamlet Markarian" userId="4926d2b407f31d77" providerId="LiveId" clId="{7DA92FE3-5F7A-4D05-A71B-A6C565627DC4}" dt="2021-06-09T17:42:21.283" v="80" actId="478"/>
          <ac:spMkLst>
            <pc:docMk/>
            <pc:sldMk cId="408170814" sldId="1749"/>
            <ac:spMk id="30" creationId="{30BE7892-FAB4-4C35-8B6A-FE1954E59DEE}"/>
          </ac:spMkLst>
        </pc:spChg>
        <pc:spChg chg="del">
          <ac:chgData name="Hamlet Markarian" userId="4926d2b407f31d77" providerId="LiveId" clId="{7DA92FE3-5F7A-4D05-A71B-A6C565627DC4}" dt="2021-06-09T17:42:21.283" v="80" actId="478"/>
          <ac:spMkLst>
            <pc:docMk/>
            <pc:sldMk cId="408170814" sldId="1749"/>
            <ac:spMk id="31" creationId="{083925C8-84F3-438A-AD06-941FDC20F7CF}"/>
          </ac:spMkLst>
        </pc:spChg>
        <pc:spChg chg="del">
          <ac:chgData name="Hamlet Markarian" userId="4926d2b407f31d77" providerId="LiveId" clId="{7DA92FE3-5F7A-4D05-A71B-A6C565627DC4}" dt="2021-06-09T17:42:21.283" v="80" actId="478"/>
          <ac:spMkLst>
            <pc:docMk/>
            <pc:sldMk cId="408170814" sldId="1749"/>
            <ac:spMk id="33" creationId="{B7741065-0B62-4005-92FB-B0945E0A87F6}"/>
          </ac:spMkLst>
        </pc:spChg>
        <pc:spChg chg="del">
          <ac:chgData name="Hamlet Markarian" userId="4926d2b407f31d77" providerId="LiveId" clId="{7DA92FE3-5F7A-4D05-A71B-A6C565627DC4}" dt="2021-06-09T17:42:21.283" v="80" actId="478"/>
          <ac:spMkLst>
            <pc:docMk/>
            <pc:sldMk cId="408170814" sldId="1749"/>
            <ac:spMk id="36" creationId="{460AF8F4-6D91-4858-BC93-1335F8C452DD}"/>
          </ac:spMkLst>
        </pc:spChg>
        <pc:spChg chg="del">
          <ac:chgData name="Hamlet Markarian" userId="4926d2b407f31d77" providerId="LiveId" clId="{7DA92FE3-5F7A-4D05-A71B-A6C565627DC4}" dt="2021-06-09T17:42:21.283" v="80" actId="478"/>
          <ac:spMkLst>
            <pc:docMk/>
            <pc:sldMk cId="408170814" sldId="1749"/>
            <ac:spMk id="38" creationId="{ACA510CE-1F25-4BD2-AC8A-685E957737A7}"/>
          </ac:spMkLst>
        </pc:spChg>
        <pc:spChg chg="del">
          <ac:chgData name="Hamlet Markarian" userId="4926d2b407f31d77" providerId="LiveId" clId="{7DA92FE3-5F7A-4D05-A71B-A6C565627DC4}" dt="2021-06-09T17:42:21.283" v="80" actId="478"/>
          <ac:spMkLst>
            <pc:docMk/>
            <pc:sldMk cId="408170814" sldId="1749"/>
            <ac:spMk id="40" creationId="{69FAB30B-FDB7-49B7-BDA9-B85A04EC4C08}"/>
          </ac:spMkLst>
        </pc:spChg>
        <pc:spChg chg="del">
          <ac:chgData name="Hamlet Markarian" userId="4926d2b407f31d77" providerId="LiveId" clId="{7DA92FE3-5F7A-4D05-A71B-A6C565627DC4}" dt="2021-06-09T17:42:21.283" v="80" actId="478"/>
          <ac:spMkLst>
            <pc:docMk/>
            <pc:sldMk cId="408170814" sldId="1749"/>
            <ac:spMk id="46" creationId="{2F1ADEBF-40FF-4B25-8A72-ABF629292FC0}"/>
          </ac:spMkLst>
        </pc:spChg>
        <pc:spChg chg="del">
          <ac:chgData name="Hamlet Markarian" userId="4926d2b407f31d77" providerId="LiveId" clId="{7DA92FE3-5F7A-4D05-A71B-A6C565627DC4}" dt="2021-06-09T17:42:21.283" v="80" actId="478"/>
          <ac:spMkLst>
            <pc:docMk/>
            <pc:sldMk cId="408170814" sldId="1749"/>
            <ac:spMk id="48" creationId="{E2654EE4-747E-4A27-B56B-33012DC83E31}"/>
          </ac:spMkLst>
        </pc:spChg>
        <pc:spChg chg="del">
          <ac:chgData name="Hamlet Markarian" userId="4926d2b407f31d77" providerId="LiveId" clId="{7DA92FE3-5F7A-4D05-A71B-A6C565627DC4}" dt="2021-06-09T17:42:21.283" v="80" actId="478"/>
          <ac:spMkLst>
            <pc:docMk/>
            <pc:sldMk cId="408170814" sldId="1749"/>
            <ac:spMk id="49" creationId="{9B777717-AFE2-4144-BC03-1951CA13C0C9}"/>
          </ac:spMkLst>
        </pc:spChg>
        <pc:spChg chg="del">
          <ac:chgData name="Hamlet Markarian" userId="4926d2b407f31d77" providerId="LiveId" clId="{7DA92FE3-5F7A-4D05-A71B-A6C565627DC4}" dt="2021-06-09T17:42:21.283" v="80" actId="478"/>
          <ac:spMkLst>
            <pc:docMk/>
            <pc:sldMk cId="408170814" sldId="1749"/>
            <ac:spMk id="50" creationId="{6F983CD6-F76A-4267-AF2A-8DE252C401DC}"/>
          </ac:spMkLst>
        </pc:spChg>
        <pc:spChg chg="del">
          <ac:chgData name="Hamlet Markarian" userId="4926d2b407f31d77" providerId="LiveId" clId="{7DA92FE3-5F7A-4D05-A71B-A6C565627DC4}" dt="2021-06-09T17:42:21.283" v="80" actId="478"/>
          <ac:spMkLst>
            <pc:docMk/>
            <pc:sldMk cId="408170814" sldId="1749"/>
            <ac:spMk id="51" creationId="{81446CEB-3C7B-4C44-A888-3F232475A7F6}"/>
          </ac:spMkLst>
        </pc:spChg>
        <pc:spChg chg="del">
          <ac:chgData name="Hamlet Markarian" userId="4926d2b407f31d77" providerId="LiveId" clId="{7DA92FE3-5F7A-4D05-A71B-A6C565627DC4}" dt="2021-06-09T17:42:21.283" v="80" actId="478"/>
          <ac:spMkLst>
            <pc:docMk/>
            <pc:sldMk cId="408170814" sldId="1749"/>
            <ac:spMk id="52" creationId="{A9A2D430-93EE-4180-8A06-ABC5DD37FBD0}"/>
          </ac:spMkLst>
        </pc:spChg>
        <pc:spChg chg="del">
          <ac:chgData name="Hamlet Markarian" userId="4926d2b407f31d77" providerId="LiveId" clId="{7DA92FE3-5F7A-4D05-A71B-A6C565627DC4}" dt="2021-06-09T17:42:21.283" v="80" actId="478"/>
          <ac:spMkLst>
            <pc:docMk/>
            <pc:sldMk cId="408170814" sldId="1749"/>
            <ac:spMk id="53" creationId="{849F8D56-340F-4AFE-9F09-E2489DEC4BA0}"/>
          </ac:spMkLst>
        </pc:spChg>
        <pc:spChg chg="add mod">
          <ac:chgData name="Hamlet Markarian" userId="4926d2b407f31d77" providerId="LiveId" clId="{7DA92FE3-5F7A-4D05-A71B-A6C565627DC4}" dt="2021-06-09T17:43:40.039" v="109" actId="12"/>
          <ac:spMkLst>
            <pc:docMk/>
            <pc:sldMk cId="408170814" sldId="1749"/>
            <ac:spMk id="55" creationId="{4575CB21-C3C9-4470-991C-A4DFDD154CBA}"/>
          </ac:spMkLst>
        </pc:spChg>
        <pc:spChg chg="del">
          <ac:chgData name="Hamlet Markarian" userId="4926d2b407f31d77" providerId="LiveId" clId="{7DA92FE3-5F7A-4D05-A71B-A6C565627DC4}" dt="2021-06-09T17:42:21.283" v="80" actId="478"/>
          <ac:spMkLst>
            <pc:docMk/>
            <pc:sldMk cId="408170814" sldId="1749"/>
            <ac:spMk id="61" creationId="{DDCCED27-782C-4C4E-BE17-2AF5E94DDF18}"/>
          </ac:spMkLst>
        </pc:spChg>
        <pc:spChg chg="mod">
          <ac:chgData name="Hamlet Markarian" userId="4926d2b407f31d77" providerId="LiveId" clId="{7DA92FE3-5F7A-4D05-A71B-A6C565627DC4}" dt="2021-06-09T17:43:28.946" v="106" actId="14100"/>
          <ac:spMkLst>
            <pc:docMk/>
            <pc:sldMk cId="408170814" sldId="1749"/>
            <ac:spMk id="71" creationId="{E040D5CB-0F50-491F-86FE-26726D65C77C}"/>
          </ac:spMkLst>
        </pc:spChg>
        <pc:spChg chg="mod">
          <ac:chgData name="Hamlet Markarian" userId="4926d2b407f31d77" providerId="LiveId" clId="{7DA92FE3-5F7A-4D05-A71B-A6C565627DC4}" dt="2021-06-09T17:43:25.929" v="105" actId="1076"/>
          <ac:spMkLst>
            <pc:docMk/>
            <pc:sldMk cId="408170814" sldId="1749"/>
            <ac:spMk id="73" creationId="{91034AD8-119D-4955-835E-BCBD73AEFBC2}"/>
          </ac:spMkLst>
        </pc:spChg>
        <pc:spChg chg="add mod">
          <ac:chgData name="Hamlet Markarian" userId="4926d2b407f31d77" providerId="LiveId" clId="{7DA92FE3-5F7A-4D05-A71B-A6C565627DC4}" dt="2021-06-09T17:44:06.707" v="119" actId="1038"/>
          <ac:spMkLst>
            <pc:docMk/>
            <pc:sldMk cId="408170814" sldId="1749"/>
            <ac:spMk id="74" creationId="{7524C496-CBA8-4985-A3BD-5D6ADC645264}"/>
          </ac:spMkLst>
        </pc:spChg>
        <pc:spChg chg="add mod">
          <ac:chgData name="Hamlet Markarian" userId="4926d2b407f31d77" providerId="LiveId" clId="{7DA92FE3-5F7A-4D05-A71B-A6C565627DC4}" dt="2021-06-09T17:44:20.292" v="123" actId="6549"/>
          <ac:spMkLst>
            <pc:docMk/>
            <pc:sldMk cId="408170814" sldId="1749"/>
            <ac:spMk id="75" creationId="{4629FD33-DE99-4876-BBDC-C78E60C96648}"/>
          </ac:spMkLst>
        </pc:spChg>
        <pc:spChg chg="add mod">
          <ac:chgData name="Hamlet Markarian" userId="4926d2b407f31d77" providerId="LiveId" clId="{7DA92FE3-5F7A-4D05-A71B-A6C565627DC4}" dt="2021-06-09T17:44:33.768" v="127" actId="12"/>
          <ac:spMkLst>
            <pc:docMk/>
            <pc:sldMk cId="408170814" sldId="1749"/>
            <ac:spMk id="76" creationId="{1045BDD5-D496-4565-B574-238FBE94EC6B}"/>
          </ac:spMkLst>
        </pc:spChg>
        <pc:spChg chg="add del mod">
          <ac:chgData name="Hamlet Markarian" userId="4926d2b407f31d77" providerId="LiveId" clId="{7DA92FE3-5F7A-4D05-A71B-A6C565627DC4}" dt="2021-06-09T17:45:01.378" v="130" actId="478"/>
          <ac:spMkLst>
            <pc:docMk/>
            <pc:sldMk cId="408170814" sldId="1749"/>
            <ac:spMk id="77" creationId="{1FAFA890-9437-4510-AFA3-0603650380E0}"/>
          </ac:spMkLst>
        </pc:spChg>
        <pc:spChg chg="add del mod">
          <ac:chgData name="Hamlet Markarian" userId="4926d2b407f31d77" providerId="LiveId" clId="{7DA92FE3-5F7A-4D05-A71B-A6C565627DC4}" dt="2021-06-09T17:45:01.378" v="130" actId="478"/>
          <ac:spMkLst>
            <pc:docMk/>
            <pc:sldMk cId="408170814" sldId="1749"/>
            <ac:spMk id="78" creationId="{BB1D4BEE-F540-4ACB-92F1-CFC6F81D8724}"/>
          </ac:spMkLst>
        </pc:spChg>
        <pc:spChg chg="add del mod">
          <ac:chgData name="Hamlet Markarian" userId="4926d2b407f31d77" providerId="LiveId" clId="{7DA92FE3-5F7A-4D05-A71B-A6C565627DC4}" dt="2021-06-09T17:45:01.378" v="130" actId="478"/>
          <ac:spMkLst>
            <pc:docMk/>
            <pc:sldMk cId="408170814" sldId="1749"/>
            <ac:spMk id="79" creationId="{ED90ED90-E58A-46F5-891E-45D2EA2FFB5B}"/>
          </ac:spMkLst>
        </pc:spChg>
        <pc:spChg chg="add del mod">
          <ac:chgData name="Hamlet Markarian" userId="4926d2b407f31d77" providerId="LiveId" clId="{7DA92FE3-5F7A-4D05-A71B-A6C565627DC4}" dt="2021-06-09T17:45:01.378" v="130" actId="478"/>
          <ac:spMkLst>
            <pc:docMk/>
            <pc:sldMk cId="408170814" sldId="1749"/>
            <ac:spMk id="80" creationId="{FB138267-479A-4B95-83F4-069918EFFC5C}"/>
          </ac:spMkLst>
        </pc:spChg>
        <pc:spChg chg="add del mod">
          <ac:chgData name="Hamlet Markarian" userId="4926d2b407f31d77" providerId="LiveId" clId="{7DA92FE3-5F7A-4D05-A71B-A6C565627DC4}" dt="2021-06-09T17:45:01.378" v="130" actId="478"/>
          <ac:spMkLst>
            <pc:docMk/>
            <pc:sldMk cId="408170814" sldId="1749"/>
            <ac:spMk id="81" creationId="{D7E69EC6-84BF-4679-BFEE-33D8A96D5A6B}"/>
          </ac:spMkLst>
        </pc:spChg>
        <pc:spChg chg="add del mod">
          <ac:chgData name="Hamlet Markarian" userId="4926d2b407f31d77" providerId="LiveId" clId="{7DA92FE3-5F7A-4D05-A71B-A6C565627DC4}" dt="2021-06-09T17:45:01.378" v="130" actId="478"/>
          <ac:spMkLst>
            <pc:docMk/>
            <pc:sldMk cId="408170814" sldId="1749"/>
            <ac:spMk id="82" creationId="{019424E6-D18A-4009-8A68-4CBA6519B757}"/>
          </ac:spMkLst>
        </pc:spChg>
        <pc:spChg chg="add del mod">
          <ac:chgData name="Hamlet Markarian" userId="4926d2b407f31d77" providerId="LiveId" clId="{7DA92FE3-5F7A-4D05-A71B-A6C565627DC4}" dt="2021-06-09T17:45:01.378" v="130" actId="478"/>
          <ac:spMkLst>
            <pc:docMk/>
            <pc:sldMk cId="408170814" sldId="1749"/>
            <ac:spMk id="84" creationId="{D2B4A0CB-F2A7-45FF-9C85-5448F27E1E2B}"/>
          </ac:spMkLst>
        </pc:spChg>
        <pc:spChg chg="add del mod">
          <ac:chgData name="Hamlet Markarian" userId="4926d2b407f31d77" providerId="LiveId" clId="{7DA92FE3-5F7A-4D05-A71B-A6C565627DC4}" dt="2021-06-09T17:45:01.378" v="130" actId="478"/>
          <ac:spMkLst>
            <pc:docMk/>
            <pc:sldMk cId="408170814" sldId="1749"/>
            <ac:spMk id="85" creationId="{FF3DF70E-09C9-45C2-A2D3-1A5783EA494F}"/>
          </ac:spMkLst>
        </pc:spChg>
        <pc:spChg chg="add del mod">
          <ac:chgData name="Hamlet Markarian" userId="4926d2b407f31d77" providerId="LiveId" clId="{7DA92FE3-5F7A-4D05-A71B-A6C565627DC4}" dt="2021-06-09T17:45:01.378" v="130" actId="478"/>
          <ac:spMkLst>
            <pc:docMk/>
            <pc:sldMk cId="408170814" sldId="1749"/>
            <ac:spMk id="86" creationId="{5FA511DE-4D13-482E-AECD-D8329640BA44}"/>
          </ac:spMkLst>
        </pc:spChg>
        <pc:spChg chg="add del mod">
          <ac:chgData name="Hamlet Markarian" userId="4926d2b407f31d77" providerId="LiveId" clId="{7DA92FE3-5F7A-4D05-A71B-A6C565627DC4}" dt="2021-06-09T17:45:01.378" v="130" actId="478"/>
          <ac:spMkLst>
            <pc:docMk/>
            <pc:sldMk cId="408170814" sldId="1749"/>
            <ac:spMk id="87" creationId="{96C71236-3DB3-4843-B241-03C336E94726}"/>
          </ac:spMkLst>
        </pc:spChg>
        <pc:spChg chg="add del mod">
          <ac:chgData name="Hamlet Markarian" userId="4926d2b407f31d77" providerId="LiveId" clId="{7DA92FE3-5F7A-4D05-A71B-A6C565627DC4}" dt="2021-06-09T17:45:01.378" v="130" actId="478"/>
          <ac:spMkLst>
            <pc:docMk/>
            <pc:sldMk cId="408170814" sldId="1749"/>
            <ac:spMk id="88" creationId="{99AD5428-5FF3-4F25-A9D8-0CBEA1C6000A}"/>
          </ac:spMkLst>
        </pc:spChg>
        <pc:spChg chg="add mod">
          <ac:chgData name="Hamlet Markarian" userId="4926d2b407f31d77" providerId="LiveId" clId="{7DA92FE3-5F7A-4D05-A71B-A6C565627DC4}" dt="2021-06-09T17:45:37.282" v="136" actId="166"/>
          <ac:spMkLst>
            <pc:docMk/>
            <pc:sldMk cId="408170814" sldId="1749"/>
            <ac:spMk id="91" creationId="{5B6F4421-BE75-42EF-96A0-82E98D531351}"/>
          </ac:spMkLst>
        </pc:spChg>
        <pc:spChg chg="add mod">
          <ac:chgData name="Hamlet Markarian" userId="4926d2b407f31d77" providerId="LiveId" clId="{7DA92FE3-5F7A-4D05-A71B-A6C565627DC4}" dt="2021-06-09T17:45:37.282" v="136" actId="166"/>
          <ac:spMkLst>
            <pc:docMk/>
            <pc:sldMk cId="408170814" sldId="1749"/>
            <ac:spMk id="92" creationId="{3F6EF244-8010-49A4-96B9-22077F9E1E26}"/>
          </ac:spMkLst>
        </pc:spChg>
        <pc:spChg chg="add mod">
          <ac:chgData name="Hamlet Markarian" userId="4926d2b407f31d77" providerId="LiveId" clId="{7DA92FE3-5F7A-4D05-A71B-A6C565627DC4}" dt="2021-06-09T17:45:37.282" v="136" actId="166"/>
          <ac:spMkLst>
            <pc:docMk/>
            <pc:sldMk cId="408170814" sldId="1749"/>
            <ac:spMk id="93" creationId="{90290318-1609-4E36-B0F1-6C59E29DFE40}"/>
          </ac:spMkLst>
        </pc:spChg>
        <pc:spChg chg="add mod">
          <ac:chgData name="Hamlet Markarian" userId="4926d2b407f31d77" providerId="LiveId" clId="{7DA92FE3-5F7A-4D05-A71B-A6C565627DC4}" dt="2021-06-09T17:45:37.282" v="136" actId="166"/>
          <ac:spMkLst>
            <pc:docMk/>
            <pc:sldMk cId="408170814" sldId="1749"/>
            <ac:spMk id="94" creationId="{C3ECEFC2-F038-4DEF-AEA5-5894E5B0AF3C}"/>
          </ac:spMkLst>
        </pc:spChg>
        <pc:spChg chg="add mod">
          <ac:chgData name="Hamlet Markarian" userId="4926d2b407f31d77" providerId="LiveId" clId="{7DA92FE3-5F7A-4D05-A71B-A6C565627DC4}" dt="2021-06-09T17:45:37.282" v="136" actId="166"/>
          <ac:spMkLst>
            <pc:docMk/>
            <pc:sldMk cId="408170814" sldId="1749"/>
            <ac:spMk id="95" creationId="{76BA84B0-DDB9-4DA7-88B0-AF76ED2BEA9E}"/>
          </ac:spMkLst>
        </pc:spChg>
        <pc:spChg chg="add mod">
          <ac:chgData name="Hamlet Markarian" userId="4926d2b407f31d77" providerId="LiveId" clId="{7DA92FE3-5F7A-4D05-A71B-A6C565627DC4}" dt="2021-06-09T17:45:37.282" v="136" actId="166"/>
          <ac:spMkLst>
            <pc:docMk/>
            <pc:sldMk cId="408170814" sldId="1749"/>
            <ac:spMk id="96" creationId="{ED0EF184-F241-45BE-8CC3-17929278702D}"/>
          </ac:spMkLst>
        </pc:spChg>
        <pc:spChg chg="add mod">
          <ac:chgData name="Hamlet Markarian" userId="4926d2b407f31d77" providerId="LiveId" clId="{7DA92FE3-5F7A-4D05-A71B-A6C565627DC4}" dt="2021-06-09T17:45:37.282" v="136" actId="166"/>
          <ac:spMkLst>
            <pc:docMk/>
            <pc:sldMk cId="408170814" sldId="1749"/>
            <ac:spMk id="97" creationId="{9CFA1199-9840-467A-821F-B015228D3C08}"/>
          </ac:spMkLst>
        </pc:spChg>
        <pc:spChg chg="add mod">
          <ac:chgData name="Hamlet Markarian" userId="4926d2b407f31d77" providerId="LiveId" clId="{7DA92FE3-5F7A-4D05-A71B-A6C565627DC4}" dt="2021-06-09T17:45:37.282" v="136" actId="166"/>
          <ac:spMkLst>
            <pc:docMk/>
            <pc:sldMk cId="408170814" sldId="1749"/>
            <ac:spMk id="98" creationId="{640DC6F8-635A-4BD6-89D8-5E6223ACD136}"/>
          </ac:spMkLst>
        </pc:spChg>
        <pc:spChg chg="add mod">
          <ac:chgData name="Hamlet Markarian" userId="4926d2b407f31d77" providerId="LiveId" clId="{7DA92FE3-5F7A-4D05-A71B-A6C565627DC4}" dt="2021-06-09T17:45:37.282" v="136" actId="166"/>
          <ac:spMkLst>
            <pc:docMk/>
            <pc:sldMk cId="408170814" sldId="1749"/>
            <ac:spMk id="99" creationId="{AB7E0FFD-12BB-4FAD-A71D-9DFA2A34B2A5}"/>
          </ac:spMkLst>
        </pc:spChg>
        <pc:spChg chg="add mod">
          <ac:chgData name="Hamlet Markarian" userId="4926d2b407f31d77" providerId="LiveId" clId="{7DA92FE3-5F7A-4D05-A71B-A6C565627DC4}" dt="2021-06-09T17:45:37.282" v="136" actId="166"/>
          <ac:spMkLst>
            <pc:docMk/>
            <pc:sldMk cId="408170814" sldId="1749"/>
            <ac:spMk id="100" creationId="{04F025F7-A826-42AD-933E-55896DE08402}"/>
          </ac:spMkLst>
        </pc:spChg>
        <pc:spChg chg="add mod">
          <ac:chgData name="Hamlet Markarian" userId="4926d2b407f31d77" providerId="LiveId" clId="{7DA92FE3-5F7A-4D05-A71B-A6C565627DC4}" dt="2021-06-09T17:45:37.282" v="136" actId="166"/>
          <ac:spMkLst>
            <pc:docMk/>
            <pc:sldMk cId="408170814" sldId="1749"/>
            <ac:spMk id="102" creationId="{A817E14E-FA28-4D54-9571-2A8386444DEA}"/>
          </ac:spMkLst>
        </pc:spChg>
        <pc:spChg chg="add mod">
          <ac:chgData name="Hamlet Markarian" userId="4926d2b407f31d77" providerId="LiveId" clId="{7DA92FE3-5F7A-4D05-A71B-A6C565627DC4}" dt="2021-06-09T17:45:37.282" v="136" actId="166"/>
          <ac:spMkLst>
            <pc:docMk/>
            <pc:sldMk cId="408170814" sldId="1749"/>
            <ac:spMk id="103" creationId="{7A84F54C-26F8-45EF-B0FB-9A1AF877D43E}"/>
          </ac:spMkLst>
        </pc:spChg>
        <pc:spChg chg="add mod">
          <ac:chgData name="Hamlet Markarian" userId="4926d2b407f31d77" providerId="LiveId" clId="{7DA92FE3-5F7A-4D05-A71B-A6C565627DC4}" dt="2021-06-09T17:45:37.282" v="136" actId="166"/>
          <ac:spMkLst>
            <pc:docMk/>
            <pc:sldMk cId="408170814" sldId="1749"/>
            <ac:spMk id="104" creationId="{340C63B3-83F4-4848-AF44-263942768D28}"/>
          </ac:spMkLst>
        </pc:spChg>
        <pc:spChg chg="add mod">
          <ac:chgData name="Hamlet Markarian" userId="4926d2b407f31d77" providerId="LiveId" clId="{7DA92FE3-5F7A-4D05-A71B-A6C565627DC4}" dt="2021-06-09T17:45:37.282" v="136" actId="166"/>
          <ac:spMkLst>
            <pc:docMk/>
            <pc:sldMk cId="408170814" sldId="1749"/>
            <ac:spMk id="105" creationId="{E0022C8F-44DA-4498-BE76-5C8F845A5FD2}"/>
          </ac:spMkLst>
        </pc:spChg>
        <pc:spChg chg="add mod">
          <ac:chgData name="Hamlet Markarian" userId="4926d2b407f31d77" providerId="LiveId" clId="{7DA92FE3-5F7A-4D05-A71B-A6C565627DC4}" dt="2021-06-09T17:45:37.282" v="136" actId="166"/>
          <ac:spMkLst>
            <pc:docMk/>
            <pc:sldMk cId="408170814" sldId="1749"/>
            <ac:spMk id="106" creationId="{97115C25-42F0-4D03-83C2-270D4AA798EF}"/>
          </ac:spMkLst>
        </pc:spChg>
        <pc:spChg chg="add mod">
          <ac:chgData name="Hamlet Markarian" userId="4926d2b407f31d77" providerId="LiveId" clId="{7DA92FE3-5F7A-4D05-A71B-A6C565627DC4}" dt="2021-06-09T17:45:37.282" v="136" actId="166"/>
          <ac:spMkLst>
            <pc:docMk/>
            <pc:sldMk cId="408170814" sldId="1749"/>
            <ac:spMk id="107" creationId="{2CBB6058-155F-43CD-86D2-62EA16A76FE5}"/>
          </ac:spMkLst>
        </pc:spChg>
        <pc:spChg chg="add mod">
          <ac:chgData name="Hamlet Markarian" userId="4926d2b407f31d77" providerId="LiveId" clId="{7DA92FE3-5F7A-4D05-A71B-A6C565627DC4}" dt="2021-06-09T17:45:37.282" v="136" actId="166"/>
          <ac:spMkLst>
            <pc:docMk/>
            <pc:sldMk cId="408170814" sldId="1749"/>
            <ac:spMk id="109" creationId="{7261D6BF-F79A-4E8C-884D-F8E5738C1505}"/>
          </ac:spMkLst>
        </pc:spChg>
        <pc:spChg chg="add mod">
          <ac:chgData name="Hamlet Markarian" userId="4926d2b407f31d77" providerId="LiveId" clId="{7DA92FE3-5F7A-4D05-A71B-A6C565627DC4}" dt="2021-06-09T17:45:43.571" v="137" actId="14100"/>
          <ac:spMkLst>
            <pc:docMk/>
            <pc:sldMk cId="408170814" sldId="1749"/>
            <ac:spMk id="111" creationId="{1D3EA1D8-27CB-4162-BA10-93E564EBD0CD}"/>
          </ac:spMkLst>
        </pc:spChg>
        <pc:spChg chg="add del mod">
          <ac:chgData name="Hamlet Markarian" userId="4926d2b407f31d77" providerId="LiveId" clId="{7DA92FE3-5F7A-4D05-A71B-A6C565627DC4}" dt="2021-06-09T17:45:59.283" v="139" actId="478"/>
          <ac:spMkLst>
            <pc:docMk/>
            <pc:sldMk cId="408170814" sldId="1749"/>
            <ac:spMk id="112" creationId="{1D220630-F95D-448D-B91B-1F7D36D36358}"/>
          </ac:spMkLst>
        </pc:spChg>
        <pc:spChg chg="add mod">
          <ac:chgData name="Hamlet Markarian" userId="4926d2b407f31d77" providerId="LiveId" clId="{7DA92FE3-5F7A-4D05-A71B-A6C565627DC4}" dt="2021-06-09T17:46:37.639" v="142"/>
          <ac:spMkLst>
            <pc:docMk/>
            <pc:sldMk cId="408170814" sldId="1749"/>
            <ac:spMk id="113" creationId="{C59F9599-6200-4ED9-A5CA-35B9B2E177BD}"/>
          </ac:spMkLst>
        </pc:spChg>
        <pc:grpChg chg="del">
          <ac:chgData name="Hamlet Markarian" userId="4926d2b407f31d77" providerId="LiveId" clId="{7DA92FE3-5F7A-4D05-A71B-A6C565627DC4}" dt="2021-06-09T17:42:21.283" v="80" actId="478"/>
          <ac:grpSpMkLst>
            <pc:docMk/>
            <pc:sldMk cId="408170814" sldId="1749"/>
            <ac:grpSpMk id="35" creationId="{F22E6492-AC52-4876-A552-398A7E408766}"/>
          </ac:grpSpMkLst>
        </pc:grpChg>
        <pc:grpChg chg="del">
          <ac:chgData name="Hamlet Markarian" userId="4926d2b407f31d77" providerId="LiveId" clId="{7DA92FE3-5F7A-4D05-A71B-A6C565627DC4}" dt="2021-06-09T17:42:21.283" v="80" actId="478"/>
          <ac:grpSpMkLst>
            <pc:docMk/>
            <pc:sldMk cId="408170814" sldId="1749"/>
            <ac:grpSpMk id="43" creationId="{26B60158-8A49-4AF7-BB09-BD6FBA2AA66A}"/>
          </ac:grpSpMkLst>
        </pc:grpChg>
        <pc:grpChg chg="del">
          <ac:chgData name="Hamlet Markarian" userId="4926d2b407f31d77" providerId="LiveId" clId="{7DA92FE3-5F7A-4D05-A71B-A6C565627DC4}" dt="2021-06-09T17:42:21.283" v="80" actId="478"/>
          <ac:grpSpMkLst>
            <pc:docMk/>
            <pc:sldMk cId="408170814" sldId="1749"/>
            <ac:grpSpMk id="56" creationId="{6C95BE97-DFF7-46C1-B592-D92736E9D499}"/>
          </ac:grpSpMkLst>
        </pc:grpChg>
        <pc:grpChg chg="del">
          <ac:chgData name="Hamlet Markarian" userId="4926d2b407f31d77" providerId="LiveId" clId="{7DA92FE3-5F7A-4D05-A71B-A6C565627DC4}" dt="2021-06-09T17:42:23.058" v="81" actId="478"/>
          <ac:grpSpMkLst>
            <pc:docMk/>
            <pc:sldMk cId="408170814" sldId="1749"/>
            <ac:grpSpMk id="64" creationId="{95BF3B4B-E154-4DEB-B524-6478AE8544AB}"/>
          </ac:grpSpMkLst>
        </pc:grpChg>
        <pc:picChg chg="del">
          <ac:chgData name="Hamlet Markarian" userId="4926d2b407f31d77" providerId="LiveId" clId="{7DA92FE3-5F7A-4D05-A71B-A6C565627DC4}" dt="2021-06-09T17:42:21.283" v="80" actId="478"/>
          <ac:picMkLst>
            <pc:docMk/>
            <pc:sldMk cId="408170814" sldId="1749"/>
            <ac:picMk id="42" creationId="{D17D88D5-F0F9-4764-89BA-77BC4B44FC97}"/>
          </ac:picMkLst>
        </pc:picChg>
        <pc:picChg chg="del">
          <ac:chgData name="Hamlet Markarian" userId="4926d2b407f31d77" providerId="LiveId" clId="{7DA92FE3-5F7A-4D05-A71B-A6C565627DC4}" dt="2021-06-09T17:42:21.283" v="80" actId="478"/>
          <ac:picMkLst>
            <pc:docMk/>
            <pc:sldMk cId="408170814" sldId="1749"/>
            <ac:picMk id="44" creationId="{9B36EF78-C25F-4608-BC8F-DE1F14266EDF}"/>
          </ac:picMkLst>
        </pc:picChg>
        <pc:picChg chg="mod">
          <ac:chgData name="Hamlet Markarian" userId="4926d2b407f31d77" providerId="LiveId" clId="{7DA92FE3-5F7A-4D05-A71B-A6C565627DC4}" dt="2021-06-09T17:43:25.929" v="105" actId="1076"/>
          <ac:picMkLst>
            <pc:docMk/>
            <pc:sldMk cId="408170814" sldId="1749"/>
            <ac:picMk id="72" creationId="{FD0C37D8-A5AE-4629-A6A3-8CE7730F566B}"/>
          </ac:picMkLst>
        </pc:picChg>
        <pc:cxnChg chg="del">
          <ac:chgData name="Hamlet Markarian" userId="4926d2b407f31d77" providerId="LiveId" clId="{7DA92FE3-5F7A-4D05-A71B-A6C565627DC4}" dt="2021-06-09T17:42:21.283" v="80" actId="478"/>
          <ac:cxnSpMkLst>
            <pc:docMk/>
            <pc:sldMk cId="408170814" sldId="1749"/>
            <ac:cxnSpMk id="54" creationId="{5AFE3C9A-5537-4AD8-839E-5C0D04ED9045}"/>
          </ac:cxnSpMkLst>
        </pc:cxnChg>
        <pc:cxnChg chg="del">
          <ac:chgData name="Hamlet Markarian" userId="4926d2b407f31d77" providerId="LiveId" clId="{7DA92FE3-5F7A-4D05-A71B-A6C565627DC4}" dt="2021-06-09T17:42:21.283" v="80" actId="478"/>
          <ac:cxnSpMkLst>
            <pc:docMk/>
            <pc:sldMk cId="408170814" sldId="1749"/>
            <ac:cxnSpMk id="62" creationId="{BB2AF366-13EB-408B-A249-8EC19E93AB7D}"/>
          </ac:cxnSpMkLst>
        </pc:cxnChg>
        <pc:cxnChg chg="add del mod">
          <ac:chgData name="Hamlet Markarian" userId="4926d2b407f31d77" providerId="LiveId" clId="{7DA92FE3-5F7A-4D05-A71B-A6C565627DC4}" dt="2021-06-09T17:45:01.378" v="130" actId="478"/>
          <ac:cxnSpMkLst>
            <pc:docMk/>
            <pc:sldMk cId="408170814" sldId="1749"/>
            <ac:cxnSpMk id="83" creationId="{7E263E48-B400-4D79-A1E1-7C0C61264F83}"/>
          </ac:cxnSpMkLst>
        </pc:cxnChg>
        <pc:cxnChg chg="add del mod">
          <ac:chgData name="Hamlet Markarian" userId="4926d2b407f31d77" providerId="LiveId" clId="{7DA92FE3-5F7A-4D05-A71B-A6C565627DC4}" dt="2021-06-09T17:45:01.378" v="130" actId="478"/>
          <ac:cxnSpMkLst>
            <pc:docMk/>
            <pc:sldMk cId="408170814" sldId="1749"/>
            <ac:cxnSpMk id="89" creationId="{9C165E63-A552-4C35-9BB7-09B9353BA095}"/>
          </ac:cxnSpMkLst>
        </pc:cxnChg>
        <pc:cxnChg chg="add del mod">
          <ac:chgData name="Hamlet Markarian" userId="4926d2b407f31d77" providerId="LiveId" clId="{7DA92FE3-5F7A-4D05-A71B-A6C565627DC4}" dt="2021-06-09T17:45:01.378" v="130" actId="478"/>
          <ac:cxnSpMkLst>
            <pc:docMk/>
            <pc:sldMk cId="408170814" sldId="1749"/>
            <ac:cxnSpMk id="90" creationId="{973D2D68-05F6-4F0E-8B85-39EE8F80D65A}"/>
          </ac:cxnSpMkLst>
        </pc:cxnChg>
        <pc:cxnChg chg="add mod">
          <ac:chgData name="Hamlet Markarian" userId="4926d2b407f31d77" providerId="LiveId" clId="{7DA92FE3-5F7A-4D05-A71B-A6C565627DC4}" dt="2021-06-09T17:45:37.282" v="136" actId="166"/>
          <ac:cxnSpMkLst>
            <pc:docMk/>
            <pc:sldMk cId="408170814" sldId="1749"/>
            <ac:cxnSpMk id="101" creationId="{8235DC83-787C-43B3-B5FD-A94522FEA14E}"/>
          </ac:cxnSpMkLst>
        </pc:cxnChg>
        <pc:cxnChg chg="add mod">
          <ac:chgData name="Hamlet Markarian" userId="4926d2b407f31d77" providerId="LiveId" clId="{7DA92FE3-5F7A-4D05-A71B-A6C565627DC4}" dt="2021-06-09T17:45:37.282" v="136" actId="166"/>
          <ac:cxnSpMkLst>
            <pc:docMk/>
            <pc:sldMk cId="408170814" sldId="1749"/>
            <ac:cxnSpMk id="108" creationId="{53C5F170-8149-41AD-B38C-9936F639CFF1}"/>
          </ac:cxnSpMkLst>
        </pc:cxnChg>
        <pc:cxnChg chg="add mod">
          <ac:chgData name="Hamlet Markarian" userId="4926d2b407f31d77" providerId="LiveId" clId="{7DA92FE3-5F7A-4D05-A71B-A6C565627DC4}" dt="2021-06-09T17:45:37.282" v="136" actId="166"/>
          <ac:cxnSpMkLst>
            <pc:docMk/>
            <pc:sldMk cId="408170814" sldId="1749"/>
            <ac:cxnSpMk id="110" creationId="{50926AAF-F8FA-427E-B01C-25B48519DFEB}"/>
          </ac:cxnSpMkLst>
        </pc:cxnChg>
      </pc:sldChg>
      <pc:sldChg chg="addSp delSp modSp mod">
        <pc:chgData name="Hamlet Markarian" userId="4926d2b407f31d77" providerId="LiveId" clId="{7DA92FE3-5F7A-4D05-A71B-A6C565627DC4}" dt="2021-06-09T17:39:26.962" v="46" actId="478"/>
        <pc:sldMkLst>
          <pc:docMk/>
          <pc:sldMk cId="4060078467" sldId="1750"/>
        </pc:sldMkLst>
        <pc:spChg chg="del">
          <ac:chgData name="Hamlet Markarian" userId="4926d2b407f31d77" providerId="LiveId" clId="{7DA92FE3-5F7A-4D05-A71B-A6C565627DC4}" dt="2021-06-09T17:37:23.265" v="9" actId="478"/>
          <ac:spMkLst>
            <pc:docMk/>
            <pc:sldMk cId="4060078467" sldId="1750"/>
            <ac:spMk id="24" creationId="{332A474A-B875-442E-9AB5-6FF3447FA25C}"/>
          </ac:spMkLst>
        </pc:spChg>
        <pc:spChg chg="del">
          <ac:chgData name="Hamlet Markarian" userId="4926d2b407f31d77" providerId="LiveId" clId="{7DA92FE3-5F7A-4D05-A71B-A6C565627DC4}" dt="2021-06-09T17:36:51.931" v="0" actId="478"/>
          <ac:spMkLst>
            <pc:docMk/>
            <pc:sldMk cId="4060078467" sldId="1750"/>
            <ac:spMk id="26" creationId="{2C4F9A38-5C22-4492-AFF2-CEDFDBBD9E35}"/>
          </ac:spMkLst>
        </pc:spChg>
        <pc:spChg chg="del">
          <ac:chgData name="Hamlet Markarian" userId="4926d2b407f31d77" providerId="LiveId" clId="{7DA92FE3-5F7A-4D05-A71B-A6C565627DC4}" dt="2021-06-09T17:37:15.073" v="5" actId="478"/>
          <ac:spMkLst>
            <pc:docMk/>
            <pc:sldMk cId="4060078467" sldId="1750"/>
            <ac:spMk id="27" creationId="{36122A01-000C-4442-9B67-380C1C284A73}"/>
          </ac:spMkLst>
        </pc:spChg>
        <pc:spChg chg="del">
          <ac:chgData name="Hamlet Markarian" userId="4926d2b407f31d77" providerId="LiveId" clId="{7DA92FE3-5F7A-4D05-A71B-A6C565627DC4}" dt="2021-06-09T17:37:27.346" v="13" actId="478"/>
          <ac:spMkLst>
            <pc:docMk/>
            <pc:sldMk cId="4060078467" sldId="1750"/>
            <ac:spMk id="28" creationId="{A64DF146-2014-4876-B775-9941C97D0663}"/>
          </ac:spMkLst>
        </pc:spChg>
        <pc:spChg chg="del">
          <ac:chgData name="Hamlet Markarian" userId="4926d2b407f31d77" providerId="LiveId" clId="{7DA92FE3-5F7A-4D05-A71B-A6C565627DC4}" dt="2021-06-09T17:37:28.306" v="14" actId="478"/>
          <ac:spMkLst>
            <pc:docMk/>
            <pc:sldMk cId="4060078467" sldId="1750"/>
            <ac:spMk id="30" creationId="{35CC135E-8373-4183-A36B-8F05A75AB414}"/>
          </ac:spMkLst>
        </pc:spChg>
        <pc:spChg chg="del">
          <ac:chgData name="Hamlet Markarian" userId="4926d2b407f31d77" providerId="LiveId" clId="{7DA92FE3-5F7A-4D05-A71B-A6C565627DC4}" dt="2021-06-09T17:37:29.922" v="15" actId="478"/>
          <ac:spMkLst>
            <pc:docMk/>
            <pc:sldMk cId="4060078467" sldId="1750"/>
            <ac:spMk id="35" creationId="{D99DE5D4-9503-4D98-B245-8590EB381B07}"/>
          </ac:spMkLst>
        </pc:spChg>
        <pc:spChg chg="del">
          <ac:chgData name="Hamlet Markarian" userId="4926d2b407f31d77" providerId="LiveId" clId="{7DA92FE3-5F7A-4D05-A71B-A6C565627DC4}" dt="2021-06-09T17:37:25.617" v="12" actId="478"/>
          <ac:spMkLst>
            <pc:docMk/>
            <pc:sldMk cId="4060078467" sldId="1750"/>
            <ac:spMk id="36" creationId="{79A5A9A2-AE5F-4B6C-8D6F-04D1075D9CFE}"/>
          </ac:spMkLst>
        </pc:spChg>
        <pc:spChg chg="del">
          <ac:chgData name="Hamlet Markarian" userId="4926d2b407f31d77" providerId="LiveId" clId="{7DA92FE3-5F7A-4D05-A71B-A6C565627DC4}" dt="2021-06-09T17:37:09.186" v="3" actId="478"/>
          <ac:spMkLst>
            <pc:docMk/>
            <pc:sldMk cId="4060078467" sldId="1750"/>
            <ac:spMk id="38" creationId="{94537968-93AE-4CC0-AEFF-8B17735AC566}"/>
          </ac:spMkLst>
        </pc:spChg>
        <pc:spChg chg="del">
          <ac:chgData name="Hamlet Markarian" userId="4926d2b407f31d77" providerId="LiveId" clId="{7DA92FE3-5F7A-4D05-A71B-A6C565627DC4}" dt="2021-06-09T17:37:24.082" v="10" actId="478"/>
          <ac:spMkLst>
            <pc:docMk/>
            <pc:sldMk cId="4060078467" sldId="1750"/>
            <ac:spMk id="44" creationId="{55E8F44E-14C9-423D-8485-59E3CA01BFA8}"/>
          </ac:spMkLst>
        </pc:spChg>
        <pc:spChg chg="add mod">
          <ac:chgData name="Hamlet Markarian" userId="4926d2b407f31d77" providerId="LiveId" clId="{7DA92FE3-5F7A-4D05-A71B-A6C565627DC4}" dt="2021-06-09T17:38:47.893" v="41" actId="20577"/>
          <ac:spMkLst>
            <pc:docMk/>
            <pc:sldMk cId="4060078467" sldId="1750"/>
            <ac:spMk id="45" creationId="{011AAB7E-C577-4206-9C8F-5F9207DF401C}"/>
          </ac:spMkLst>
        </pc:spChg>
        <pc:spChg chg="del">
          <ac:chgData name="Hamlet Markarian" userId="4926d2b407f31d77" providerId="LiveId" clId="{7DA92FE3-5F7A-4D05-A71B-A6C565627DC4}" dt="2021-06-09T17:37:19.490" v="8" actId="478"/>
          <ac:spMkLst>
            <pc:docMk/>
            <pc:sldMk cId="4060078467" sldId="1750"/>
            <ac:spMk id="46" creationId="{2FF114C9-0B9B-4250-9C0C-21B725F704F1}"/>
          </ac:spMkLst>
        </pc:spChg>
        <pc:spChg chg="del">
          <ac:chgData name="Hamlet Markarian" userId="4926d2b407f31d77" providerId="LiveId" clId="{7DA92FE3-5F7A-4D05-A71B-A6C565627DC4}" dt="2021-06-09T17:37:18.386" v="7" actId="478"/>
          <ac:spMkLst>
            <pc:docMk/>
            <pc:sldMk cId="4060078467" sldId="1750"/>
            <ac:spMk id="47" creationId="{3B8AB1A8-C26D-4CBA-B4B7-4659F3AE1DF3}"/>
          </ac:spMkLst>
        </pc:spChg>
        <pc:spChg chg="del">
          <ac:chgData name="Hamlet Markarian" userId="4926d2b407f31d77" providerId="LiveId" clId="{7DA92FE3-5F7A-4D05-A71B-A6C565627DC4}" dt="2021-06-09T17:37:33.698" v="16" actId="478"/>
          <ac:spMkLst>
            <pc:docMk/>
            <pc:sldMk cId="4060078467" sldId="1750"/>
            <ac:spMk id="48" creationId="{800C85B6-4643-466D-B51C-C6562CD6E204}"/>
          </ac:spMkLst>
        </pc:spChg>
        <pc:spChg chg="add mod">
          <ac:chgData name="Hamlet Markarian" userId="4926d2b407f31d77" providerId="LiveId" clId="{7DA92FE3-5F7A-4D05-A71B-A6C565627DC4}" dt="2021-06-09T17:39:14.715" v="42" actId="571"/>
          <ac:spMkLst>
            <pc:docMk/>
            <pc:sldMk cId="4060078467" sldId="1750"/>
            <ac:spMk id="49" creationId="{87BBE202-0662-47E8-818F-EDFE1BB60337}"/>
          </ac:spMkLst>
        </pc:spChg>
        <pc:spChg chg="mod">
          <ac:chgData name="Hamlet Markarian" userId="4926d2b407f31d77" providerId="LiveId" clId="{7DA92FE3-5F7A-4D05-A71B-A6C565627DC4}" dt="2021-06-09T17:39:23.017" v="45" actId="255"/>
          <ac:spMkLst>
            <pc:docMk/>
            <pc:sldMk cId="4060078467" sldId="1750"/>
            <ac:spMk id="64" creationId="{570FB99D-1077-4407-A41E-D28A4FDFFBD4}"/>
          </ac:spMkLst>
        </pc:spChg>
        <pc:grpChg chg="del">
          <ac:chgData name="Hamlet Markarian" userId="4926d2b407f31d77" providerId="LiveId" clId="{7DA92FE3-5F7A-4D05-A71B-A6C565627DC4}" dt="2021-06-09T17:39:26.962" v="46" actId="478"/>
          <ac:grpSpMkLst>
            <pc:docMk/>
            <pc:sldMk cId="4060078467" sldId="1750"/>
            <ac:grpSpMk id="51" creationId="{52E6AA0F-5D26-48F8-B40B-325282E3A986}"/>
          </ac:grpSpMkLst>
        </pc:grpChg>
        <pc:picChg chg="del">
          <ac:chgData name="Hamlet Markarian" userId="4926d2b407f31d77" providerId="LiveId" clId="{7DA92FE3-5F7A-4D05-A71B-A6C565627DC4}" dt="2021-06-09T17:37:24.929" v="11" actId="478"/>
          <ac:picMkLst>
            <pc:docMk/>
            <pc:sldMk cId="4060078467" sldId="1750"/>
            <ac:picMk id="40" creationId="{9605B815-7664-4720-90A4-FD28FFEDA7C7}"/>
          </ac:picMkLst>
        </pc:picChg>
        <pc:picChg chg="del">
          <ac:chgData name="Hamlet Markarian" userId="4926d2b407f31d77" providerId="LiveId" clId="{7DA92FE3-5F7A-4D05-A71B-A6C565627DC4}" dt="2021-06-09T17:37:11.986" v="4" actId="478"/>
          <ac:picMkLst>
            <pc:docMk/>
            <pc:sldMk cId="4060078467" sldId="1750"/>
            <ac:picMk id="41" creationId="{F90F7854-C3F0-4C14-AFB9-9ADBC7B15C6B}"/>
          </ac:picMkLst>
        </pc:picChg>
        <pc:picChg chg="del">
          <ac:chgData name="Hamlet Markarian" userId="4926d2b407f31d77" providerId="LiveId" clId="{7DA92FE3-5F7A-4D05-A71B-A6C565627DC4}" dt="2021-06-09T17:37:17.074" v="6" actId="478"/>
          <ac:picMkLst>
            <pc:docMk/>
            <pc:sldMk cId="4060078467" sldId="1750"/>
            <ac:picMk id="43" creationId="{4B8C81D1-55C0-4A6F-9CED-EA112289C50E}"/>
          </ac:picMkLst>
        </pc:picChg>
      </pc:sldChg>
      <pc:sldChg chg="addSp delSp modSp mod">
        <pc:chgData name="Hamlet Markarian" userId="4926d2b407f31d77" providerId="LiveId" clId="{7DA92FE3-5F7A-4D05-A71B-A6C565627DC4}" dt="2021-06-09T17:46:40.678" v="143"/>
        <pc:sldMkLst>
          <pc:docMk/>
          <pc:sldMk cId="1446245867" sldId="1751"/>
        </pc:sldMkLst>
        <pc:spChg chg="del">
          <ac:chgData name="Hamlet Markarian" userId="4926d2b407f31d77" providerId="LiveId" clId="{7DA92FE3-5F7A-4D05-A71B-A6C565627DC4}" dt="2021-06-09T17:46:04.609" v="140" actId="478"/>
          <ac:spMkLst>
            <pc:docMk/>
            <pc:sldMk cId="1446245867" sldId="1751"/>
            <ac:spMk id="191" creationId="{E8A62358-553C-4767-A0BE-ABEA66690793}"/>
          </ac:spMkLst>
        </pc:spChg>
        <pc:spChg chg="add mod">
          <ac:chgData name="Hamlet Markarian" userId="4926d2b407f31d77" providerId="LiveId" clId="{7DA92FE3-5F7A-4D05-A71B-A6C565627DC4}" dt="2021-06-09T17:46:40.678" v="143"/>
          <ac:spMkLst>
            <pc:docMk/>
            <pc:sldMk cId="1446245867" sldId="1751"/>
            <ac:spMk id="193" creationId="{751609FC-84D9-4472-964E-571CD7370B96}"/>
          </ac:spMkLst>
        </pc:spChg>
      </pc:sldChg>
      <pc:sldChg chg="addSp delSp modSp mod">
        <pc:chgData name="Hamlet Markarian" userId="4926d2b407f31d77" providerId="LiveId" clId="{7DA92FE3-5F7A-4D05-A71B-A6C565627DC4}" dt="2021-06-09T17:46:43.239" v="144"/>
        <pc:sldMkLst>
          <pc:docMk/>
          <pc:sldMk cId="1994581695" sldId="1754"/>
        </pc:sldMkLst>
        <pc:spChg chg="add mod">
          <ac:chgData name="Hamlet Markarian" userId="4926d2b407f31d77" providerId="LiveId" clId="{7DA92FE3-5F7A-4D05-A71B-A6C565627DC4}" dt="2021-06-09T17:46:43.239" v="144"/>
          <ac:spMkLst>
            <pc:docMk/>
            <pc:sldMk cId="1994581695" sldId="1754"/>
            <ac:spMk id="61" creationId="{B4CF1E32-13C8-45A3-BF72-780C48D8E26F}"/>
          </ac:spMkLst>
        </pc:spChg>
        <pc:spChg chg="del">
          <ac:chgData name="Hamlet Markarian" userId="4926d2b407f31d77" providerId="LiveId" clId="{7DA92FE3-5F7A-4D05-A71B-A6C565627DC4}" dt="2021-06-09T17:46:09.794" v="141" actId="478"/>
          <ac:spMkLst>
            <pc:docMk/>
            <pc:sldMk cId="1994581695" sldId="1754"/>
            <ac:spMk id="223" creationId="{BA2EB0B9-34FD-4F64-B940-69065AED0A66}"/>
          </ac:spMkLst>
        </pc:spChg>
      </pc:sldChg>
    </pc:docChg>
  </pc:docChgLst>
  <pc:docChgLst>
    <pc:chgData name="Hamlet Markarian" userId="4926d2b407f31d77" providerId="LiveId" clId="{4FF85064-7C3C-4E74-80CF-B037A6DEB2CF}"/>
    <pc:docChg chg="undo redo custSel addSld delSld modSld sldOrd modMainMaster">
      <pc:chgData name="Hamlet Markarian" userId="4926d2b407f31d77" providerId="LiveId" clId="{4FF85064-7C3C-4E74-80CF-B037A6DEB2CF}" dt="2021-06-16T07:27:20.326" v="355" actId="1037"/>
      <pc:docMkLst>
        <pc:docMk/>
      </pc:docMkLst>
      <pc:sldChg chg="delSp modSp mod">
        <pc:chgData name="Hamlet Markarian" userId="4926d2b407f31d77" providerId="LiveId" clId="{4FF85064-7C3C-4E74-80CF-B037A6DEB2CF}" dt="2021-06-16T07:25:41.737" v="339"/>
        <pc:sldMkLst>
          <pc:docMk/>
          <pc:sldMk cId="2089435669" sldId="1738"/>
        </pc:sldMkLst>
        <pc:spChg chg="del">
          <ac:chgData name="Hamlet Markarian" userId="4926d2b407f31d77" providerId="LiveId" clId="{4FF85064-7C3C-4E74-80CF-B037A6DEB2CF}" dt="2021-06-16T05:57:44.395" v="290" actId="478"/>
          <ac:spMkLst>
            <pc:docMk/>
            <pc:sldMk cId="2089435669" sldId="1738"/>
            <ac:spMk id="5" creationId="{7AE420A2-22BD-4171-BF1D-EF24428F819B}"/>
          </ac:spMkLst>
        </pc:spChg>
        <pc:spChg chg="del mod">
          <ac:chgData name="Hamlet Markarian" userId="4926d2b407f31d77" providerId="LiveId" clId="{4FF85064-7C3C-4E74-80CF-B037A6DEB2CF}" dt="2021-06-16T05:57:45.243" v="291" actId="478"/>
          <ac:spMkLst>
            <pc:docMk/>
            <pc:sldMk cId="2089435669" sldId="1738"/>
            <ac:spMk id="9" creationId="{E7A601A0-97BB-48CF-AD24-5AEE5FEEEBA2}"/>
          </ac:spMkLst>
        </pc:spChg>
        <pc:spChg chg="mod">
          <ac:chgData name="Hamlet Markarian" userId="4926d2b407f31d77" providerId="LiveId" clId="{4FF85064-7C3C-4E74-80CF-B037A6DEB2CF}" dt="2021-06-16T07:25:41.737" v="339"/>
          <ac:spMkLst>
            <pc:docMk/>
            <pc:sldMk cId="2089435669" sldId="1738"/>
            <ac:spMk id="14" creationId="{8C0A38DE-7E13-4312-9AFA-866AA71C4C95}"/>
          </ac:spMkLst>
        </pc:spChg>
      </pc:sldChg>
      <pc:sldChg chg="delSp modSp del mod">
        <pc:chgData name="Hamlet Markarian" userId="4926d2b407f31d77" providerId="LiveId" clId="{4FF85064-7C3C-4E74-80CF-B037A6DEB2CF}" dt="2021-06-16T05:33:56.049" v="75" actId="2696"/>
        <pc:sldMkLst>
          <pc:docMk/>
          <pc:sldMk cId="4205204138" sldId="1744"/>
        </pc:sldMkLst>
        <pc:spChg chg="del mod">
          <ac:chgData name="Hamlet Markarian" userId="4926d2b407f31d77" providerId="LiveId" clId="{4FF85064-7C3C-4E74-80CF-B037A6DEB2CF}" dt="2021-06-16T05:26:35.548" v="37" actId="478"/>
          <ac:spMkLst>
            <pc:docMk/>
            <pc:sldMk cId="4205204138" sldId="1744"/>
            <ac:spMk id="8" creationId="{D5B09F47-BF5B-493C-8398-BCABD2C66870}"/>
          </ac:spMkLst>
        </pc:spChg>
        <pc:spChg chg="mod">
          <ac:chgData name="Hamlet Markarian" userId="4926d2b407f31d77" providerId="LiveId" clId="{4FF85064-7C3C-4E74-80CF-B037A6DEB2CF}" dt="2021-06-16T05:26:56.555" v="45" actId="948"/>
          <ac:spMkLst>
            <pc:docMk/>
            <pc:sldMk cId="4205204138" sldId="1744"/>
            <ac:spMk id="31" creationId="{3D54B9AE-1420-4D09-B92B-F854C55751D1}"/>
          </ac:spMkLst>
        </pc:spChg>
        <pc:cxnChg chg="del mod">
          <ac:chgData name="Hamlet Markarian" userId="4926d2b407f31d77" providerId="LiveId" clId="{4FF85064-7C3C-4E74-80CF-B037A6DEB2CF}" dt="2021-06-16T05:27:00.668" v="46" actId="478"/>
          <ac:cxnSpMkLst>
            <pc:docMk/>
            <pc:sldMk cId="4205204138" sldId="1744"/>
            <ac:cxnSpMk id="9" creationId="{9419A017-2F47-4EF6-BE0E-232271D9DF98}"/>
          </ac:cxnSpMkLst>
        </pc:cxnChg>
      </pc:sldChg>
      <pc:sldChg chg="delSp modSp mod">
        <pc:chgData name="Hamlet Markarian" userId="4926d2b407f31d77" providerId="LiveId" clId="{4FF85064-7C3C-4E74-80CF-B037A6DEB2CF}" dt="2021-06-16T07:26:39.717" v="345"/>
        <pc:sldMkLst>
          <pc:docMk/>
          <pc:sldMk cId="910214207" sldId="1791"/>
        </pc:sldMkLst>
        <pc:spChg chg="del mod">
          <ac:chgData name="Hamlet Markarian" userId="4926d2b407f31d77" providerId="LiveId" clId="{4FF85064-7C3C-4E74-80CF-B037A6DEB2CF}" dt="2021-06-16T05:58:59.562" v="310" actId="478"/>
          <ac:spMkLst>
            <pc:docMk/>
            <pc:sldMk cId="910214207" sldId="1791"/>
            <ac:spMk id="9" creationId="{7342EE89-7172-4E47-AF81-B85AC7E42A4F}"/>
          </ac:spMkLst>
        </pc:spChg>
        <pc:spChg chg="del">
          <ac:chgData name="Hamlet Markarian" userId="4926d2b407f31d77" providerId="LiveId" clId="{4FF85064-7C3C-4E74-80CF-B037A6DEB2CF}" dt="2021-06-16T05:58:59.562" v="310" actId="478"/>
          <ac:spMkLst>
            <pc:docMk/>
            <pc:sldMk cId="910214207" sldId="1791"/>
            <ac:spMk id="10" creationId="{D4E72D91-15AE-44B0-8B13-78A17016956F}"/>
          </ac:spMkLst>
        </pc:spChg>
        <pc:spChg chg="mod">
          <ac:chgData name="Hamlet Markarian" userId="4926d2b407f31d77" providerId="LiveId" clId="{4FF85064-7C3C-4E74-80CF-B037A6DEB2CF}" dt="2021-06-16T07:26:39.717" v="345"/>
          <ac:spMkLst>
            <pc:docMk/>
            <pc:sldMk cId="910214207" sldId="1791"/>
            <ac:spMk id="14" creationId="{8C0A38DE-7E13-4312-9AFA-866AA71C4C95}"/>
          </ac:spMkLst>
        </pc:spChg>
      </pc:sldChg>
      <pc:sldChg chg="delSp modSp del mod">
        <pc:chgData name="Hamlet Markarian" userId="4926d2b407f31d77" providerId="LiveId" clId="{4FF85064-7C3C-4E74-80CF-B037A6DEB2CF}" dt="2021-06-16T05:34:25.225" v="80" actId="2696"/>
        <pc:sldMkLst>
          <pc:docMk/>
          <pc:sldMk cId="3928554784" sldId="1792"/>
        </pc:sldMkLst>
        <pc:spChg chg="del mod">
          <ac:chgData name="Hamlet Markarian" userId="4926d2b407f31d77" providerId="LiveId" clId="{4FF85064-7C3C-4E74-80CF-B037A6DEB2CF}" dt="2021-06-16T05:34:06.927" v="76" actId="21"/>
          <ac:spMkLst>
            <pc:docMk/>
            <pc:sldMk cId="3928554784" sldId="1792"/>
            <ac:spMk id="4" creationId="{22FDC028-B0A2-43E2-976F-2E2C3042254B}"/>
          </ac:spMkLst>
        </pc:spChg>
        <pc:spChg chg="del">
          <ac:chgData name="Hamlet Markarian" userId="4926d2b407f31d77" providerId="LiveId" clId="{4FF85064-7C3C-4E74-80CF-B037A6DEB2CF}" dt="2021-06-16T05:34:06.927" v="76" actId="21"/>
          <ac:spMkLst>
            <pc:docMk/>
            <pc:sldMk cId="3928554784" sldId="1792"/>
            <ac:spMk id="7" creationId="{956A4CF4-14F9-4529-9DFB-AE5ABE9A147F}"/>
          </ac:spMkLst>
        </pc:spChg>
        <pc:spChg chg="del mod">
          <ac:chgData name="Hamlet Markarian" userId="4926d2b407f31d77" providerId="LiveId" clId="{4FF85064-7C3C-4E74-80CF-B037A6DEB2CF}" dt="2021-06-16T05:28:57.355" v="52" actId="478"/>
          <ac:spMkLst>
            <pc:docMk/>
            <pc:sldMk cId="3928554784" sldId="1792"/>
            <ac:spMk id="11" creationId="{5AAC498D-F9FC-4D5D-8DA4-7559479959CA}"/>
          </ac:spMkLst>
        </pc:spChg>
        <pc:spChg chg="del mod">
          <ac:chgData name="Hamlet Markarian" userId="4926d2b407f31d77" providerId="LiveId" clId="{4FF85064-7C3C-4E74-80CF-B037A6DEB2CF}" dt="2021-06-16T05:28:45.213" v="49" actId="478"/>
          <ac:spMkLst>
            <pc:docMk/>
            <pc:sldMk cId="3928554784" sldId="1792"/>
            <ac:spMk id="17" creationId="{1ABBA119-824C-4D8A-A638-8392A263C365}"/>
          </ac:spMkLst>
        </pc:spChg>
        <pc:picChg chg="mod">
          <ac:chgData name="Hamlet Markarian" userId="4926d2b407f31d77" providerId="LiveId" clId="{4FF85064-7C3C-4E74-80CF-B037A6DEB2CF}" dt="2021-06-16T05:24:08.094" v="1" actId="1076"/>
          <ac:picMkLst>
            <pc:docMk/>
            <pc:sldMk cId="3928554784" sldId="1792"/>
            <ac:picMk id="5" creationId="{9BF1A7E6-67D2-475C-8CF7-0419EBECD5F1}"/>
          </ac:picMkLst>
        </pc:picChg>
        <pc:cxnChg chg="del mod">
          <ac:chgData name="Hamlet Markarian" userId="4926d2b407f31d77" providerId="LiveId" clId="{4FF85064-7C3C-4E74-80CF-B037A6DEB2CF}" dt="2021-06-16T05:28:59.723" v="53" actId="478"/>
          <ac:cxnSpMkLst>
            <pc:docMk/>
            <pc:sldMk cId="3928554784" sldId="1792"/>
            <ac:cxnSpMk id="10" creationId="{AD19E51F-CFC0-4A1D-9430-A22F78A083CA}"/>
          </ac:cxnSpMkLst>
        </pc:cxnChg>
      </pc:sldChg>
      <pc:sldChg chg="delSp del mod">
        <pc:chgData name="Hamlet Markarian" userId="4926d2b407f31d77" providerId="LiveId" clId="{4FF85064-7C3C-4E74-80CF-B037A6DEB2CF}" dt="2021-06-16T05:35:56.258" v="101" actId="2696"/>
        <pc:sldMkLst>
          <pc:docMk/>
          <pc:sldMk cId="31116834" sldId="1793"/>
        </pc:sldMkLst>
        <pc:spChg chg="del">
          <ac:chgData name="Hamlet Markarian" userId="4926d2b407f31d77" providerId="LiveId" clId="{4FF85064-7C3C-4E74-80CF-B037A6DEB2CF}" dt="2021-06-16T05:34:36.031" v="82" actId="21"/>
          <ac:spMkLst>
            <pc:docMk/>
            <pc:sldMk cId="31116834" sldId="1793"/>
            <ac:spMk id="4" creationId="{09ADB5D7-D233-4276-96F7-1844662E9BE2}"/>
          </ac:spMkLst>
        </pc:spChg>
        <pc:spChg chg="del">
          <ac:chgData name="Hamlet Markarian" userId="4926d2b407f31d77" providerId="LiveId" clId="{4FF85064-7C3C-4E74-80CF-B037A6DEB2CF}" dt="2021-06-16T05:34:36.031" v="82" actId="21"/>
          <ac:spMkLst>
            <pc:docMk/>
            <pc:sldMk cId="31116834" sldId="1793"/>
            <ac:spMk id="7" creationId="{59749AF8-ABDC-458F-B062-1E9AD6974707}"/>
          </ac:spMkLst>
        </pc:spChg>
        <pc:spChg chg="del">
          <ac:chgData name="Hamlet Markarian" userId="4926d2b407f31d77" providerId="LiveId" clId="{4FF85064-7C3C-4E74-80CF-B037A6DEB2CF}" dt="2021-06-16T05:34:36.031" v="82" actId="21"/>
          <ac:spMkLst>
            <pc:docMk/>
            <pc:sldMk cId="31116834" sldId="1793"/>
            <ac:spMk id="10" creationId="{38AC9730-5F1A-4C5B-8FE4-F694DEC2FED7}"/>
          </ac:spMkLst>
        </pc:spChg>
      </pc:sldChg>
      <pc:sldChg chg="delSp del mod">
        <pc:chgData name="Hamlet Markarian" userId="4926d2b407f31d77" providerId="LiveId" clId="{4FF85064-7C3C-4E74-80CF-B037A6DEB2CF}" dt="2021-06-16T05:36:23.399" v="107" actId="2696"/>
        <pc:sldMkLst>
          <pc:docMk/>
          <pc:sldMk cId="3456045767" sldId="1794"/>
        </pc:sldMkLst>
        <pc:spChg chg="del">
          <ac:chgData name="Hamlet Markarian" userId="4926d2b407f31d77" providerId="LiveId" clId="{4FF85064-7C3C-4E74-80CF-B037A6DEB2CF}" dt="2021-06-16T05:36:04.287" v="103" actId="21"/>
          <ac:spMkLst>
            <pc:docMk/>
            <pc:sldMk cId="3456045767" sldId="1794"/>
            <ac:spMk id="4" creationId="{7E14B699-476F-44D8-95B2-3A88CE240E66}"/>
          </ac:spMkLst>
        </pc:spChg>
        <pc:spChg chg="del">
          <ac:chgData name="Hamlet Markarian" userId="4926d2b407f31d77" providerId="LiveId" clId="{4FF85064-7C3C-4E74-80CF-B037A6DEB2CF}" dt="2021-06-16T05:36:04.287" v="103" actId="21"/>
          <ac:spMkLst>
            <pc:docMk/>
            <pc:sldMk cId="3456045767" sldId="1794"/>
            <ac:spMk id="7" creationId="{A7A181BB-8E6A-45FF-853B-47D5F1E447B6}"/>
          </ac:spMkLst>
        </pc:spChg>
        <pc:cxnChg chg="del">
          <ac:chgData name="Hamlet Markarian" userId="4926d2b407f31d77" providerId="LiveId" clId="{4FF85064-7C3C-4E74-80CF-B037A6DEB2CF}" dt="2021-06-16T05:36:04.287" v="103" actId="21"/>
          <ac:cxnSpMkLst>
            <pc:docMk/>
            <pc:sldMk cId="3456045767" sldId="1794"/>
            <ac:cxnSpMk id="10" creationId="{B7AEA58A-F72E-4903-B06A-F32B582A1DBD}"/>
          </ac:cxnSpMkLst>
        </pc:cxnChg>
        <pc:cxnChg chg="del">
          <ac:chgData name="Hamlet Markarian" userId="4926d2b407f31d77" providerId="LiveId" clId="{4FF85064-7C3C-4E74-80CF-B037A6DEB2CF}" dt="2021-06-16T05:36:04.287" v="103" actId="21"/>
          <ac:cxnSpMkLst>
            <pc:docMk/>
            <pc:sldMk cId="3456045767" sldId="1794"/>
            <ac:cxnSpMk id="11" creationId="{E679B7FD-7DFA-4B3C-8581-3D6FEB21DDF0}"/>
          </ac:cxnSpMkLst>
        </pc:cxnChg>
        <pc:cxnChg chg="del">
          <ac:chgData name="Hamlet Markarian" userId="4926d2b407f31d77" providerId="LiveId" clId="{4FF85064-7C3C-4E74-80CF-B037A6DEB2CF}" dt="2021-06-16T05:36:04.287" v="103" actId="21"/>
          <ac:cxnSpMkLst>
            <pc:docMk/>
            <pc:sldMk cId="3456045767" sldId="1794"/>
            <ac:cxnSpMk id="12" creationId="{41E2D016-6F24-45D5-80C3-E0BD742DD92D}"/>
          </ac:cxnSpMkLst>
        </pc:cxnChg>
        <pc:cxnChg chg="del">
          <ac:chgData name="Hamlet Markarian" userId="4926d2b407f31d77" providerId="LiveId" clId="{4FF85064-7C3C-4E74-80CF-B037A6DEB2CF}" dt="2021-06-16T05:36:04.287" v="103" actId="21"/>
          <ac:cxnSpMkLst>
            <pc:docMk/>
            <pc:sldMk cId="3456045767" sldId="1794"/>
            <ac:cxnSpMk id="13" creationId="{363000FC-5C9C-4A04-88AD-23DA0CD35F95}"/>
          </ac:cxnSpMkLst>
        </pc:cxnChg>
      </pc:sldChg>
      <pc:sldChg chg="delSp del mod">
        <pc:chgData name="Hamlet Markarian" userId="4926d2b407f31d77" providerId="LiveId" clId="{4FF85064-7C3C-4E74-80CF-B037A6DEB2CF}" dt="2021-06-16T05:37:01.363" v="116" actId="2696"/>
        <pc:sldMkLst>
          <pc:docMk/>
          <pc:sldMk cId="2060988764" sldId="1795"/>
        </pc:sldMkLst>
        <pc:spChg chg="del">
          <ac:chgData name="Hamlet Markarian" userId="4926d2b407f31d77" providerId="LiveId" clId="{4FF85064-7C3C-4E74-80CF-B037A6DEB2CF}" dt="2021-06-16T05:36:33.041" v="109" actId="21"/>
          <ac:spMkLst>
            <pc:docMk/>
            <pc:sldMk cId="2060988764" sldId="1795"/>
            <ac:spMk id="4" creationId="{EB0A9CEF-F5C0-4355-8A6A-52BD793E481E}"/>
          </ac:spMkLst>
        </pc:spChg>
        <pc:spChg chg="del">
          <ac:chgData name="Hamlet Markarian" userId="4926d2b407f31d77" providerId="LiveId" clId="{4FF85064-7C3C-4E74-80CF-B037A6DEB2CF}" dt="2021-06-16T05:36:33.041" v="109" actId="21"/>
          <ac:spMkLst>
            <pc:docMk/>
            <pc:sldMk cId="2060988764" sldId="1795"/>
            <ac:spMk id="7" creationId="{8B2D13A7-7CEF-4917-BD5C-2094F45DC8B8}"/>
          </ac:spMkLst>
        </pc:spChg>
        <pc:cxnChg chg="del">
          <ac:chgData name="Hamlet Markarian" userId="4926d2b407f31d77" providerId="LiveId" clId="{4FF85064-7C3C-4E74-80CF-B037A6DEB2CF}" dt="2021-06-16T05:36:33.041" v="109" actId="21"/>
          <ac:cxnSpMkLst>
            <pc:docMk/>
            <pc:sldMk cId="2060988764" sldId="1795"/>
            <ac:cxnSpMk id="10" creationId="{5167858D-14D6-459D-8937-558EDB790306}"/>
          </ac:cxnSpMkLst>
        </pc:cxnChg>
      </pc:sldChg>
      <pc:sldChg chg="delSp del mod">
        <pc:chgData name="Hamlet Markarian" userId="4926d2b407f31d77" providerId="LiveId" clId="{4FF85064-7C3C-4E74-80CF-B037A6DEB2CF}" dt="2021-06-16T05:39:04.067" v="150" actId="2696"/>
        <pc:sldMkLst>
          <pc:docMk/>
          <pc:sldMk cId="54021942" sldId="1796"/>
        </pc:sldMkLst>
        <pc:spChg chg="del">
          <ac:chgData name="Hamlet Markarian" userId="4926d2b407f31d77" providerId="LiveId" clId="{4FF85064-7C3C-4E74-80CF-B037A6DEB2CF}" dt="2021-06-16T05:38:02.751" v="132" actId="21"/>
          <ac:spMkLst>
            <pc:docMk/>
            <pc:sldMk cId="54021942" sldId="1796"/>
            <ac:spMk id="4" creationId="{816BBBE8-4A14-4ACC-ABBB-B0DBE83F2ADC}"/>
          </ac:spMkLst>
        </pc:spChg>
        <pc:spChg chg="del">
          <ac:chgData name="Hamlet Markarian" userId="4926d2b407f31d77" providerId="LiveId" clId="{4FF85064-7C3C-4E74-80CF-B037A6DEB2CF}" dt="2021-06-16T05:38:02.751" v="132" actId="21"/>
          <ac:spMkLst>
            <pc:docMk/>
            <pc:sldMk cId="54021942" sldId="1796"/>
            <ac:spMk id="14" creationId="{CE6774C6-0427-44F2-843C-74052940014E}"/>
          </ac:spMkLst>
        </pc:spChg>
      </pc:sldChg>
      <pc:sldChg chg="delSp del mod">
        <pc:chgData name="Hamlet Markarian" userId="4926d2b407f31d77" providerId="LiveId" clId="{4FF85064-7C3C-4E74-80CF-B037A6DEB2CF}" dt="2021-06-16T05:41:32.092" v="211" actId="2696"/>
        <pc:sldMkLst>
          <pc:docMk/>
          <pc:sldMk cId="250036491" sldId="1797"/>
        </pc:sldMkLst>
        <pc:spChg chg="del">
          <ac:chgData name="Hamlet Markarian" userId="4926d2b407f31d77" providerId="LiveId" clId="{4FF85064-7C3C-4E74-80CF-B037A6DEB2CF}" dt="2021-06-16T05:39:14.736" v="152" actId="21"/>
          <ac:spMkLst>
            <pc:docMk/>
            <pc:sldMk cId="250036491" sldId="1797"/>
            <ac:spMk id="4" creationId="{DBD290B6-27C7-40B4-B1F2-AA00DB74EF3A}"/>
          </ac:spMkLst>
        </pc:spChg>
        <pc:spChg chg="del">
          <ac:chgData name="Hamlet Markarian" userId="4926d2b407f31d77" providerId="LiveId" clId="{4FF85064-7C3C-4E74-80CF-B037A6DEB2CF}" dt="2021-06-16T05:39:14.736" v="152" actId="21"/>
          <ac:spMkLst>
            <pc:docMk/>
            <pc:sldMk cId="250036491" sldId="1797"/>
            <ac:spMk id="11" creationId="{EDDBF18E-6531-43BA-887B-91EC0BE2F192}"/>
          </ac:spMkLst>
        </pc:spChg>
        <pc:spChg chg="del">
          <ac:chgData name="Hamlet Markarian" userId="4926d2b407f31d77" providerId="LiveId" clId="{4FF85064-7C3C-4E74-80CF-B037A6DEB2CF}" dt="2021-06-16T05:39:14.736" v="152" actId="21"/>
          <ac:spMkLst>
            <pc:docMk/>
            <pc:sldMk cId="250036491" sldId="1797"/>
            <ac:spMk id="12" creationId="{D73DB771-F187-4254-94F5-64509C6F9703}"/>
          </ac:spMkLst>
        </pc:spChg>
        <pc:spChg chg="del">
          <ac:chgData name="Hamlet Markarian" userId="4926d2b407f31d77" providerId="LiveId" clId="{4FF85064-7C3C-4E74-80CF-B037A6DEB2CF}" dt="2021-06-16T05:39:14.736" v="152" actId="21"/>
          <ac:spMkLst>
            <pc:docMk/>
            <pc:sldMk cId="250036491" sldId="1797"/>
            <ac:spMk id="13" creationId="{AAEF1E9C-73E9-424E-BEEA-F0EFB1E97321}"/>
          </ac:spMkLst>
        </pc:spChg>
        <pc:spChg chg="del">
          <ac:chgData name="Hamlet Markarian" userId="4926d2b407f31d77" providerId="LiveId" clId="{4FF85064-7C3C-4E74-80CF-B037A6DEB2CF}" dt="2021-06-16T05:39:14.736" v="152" actId="21"/>
          <ac:spMkLst>
            <pc:docMk/>
            <pc:sldMk cId="250036491" sldId="1797"/>
            <ac:spMk id="14" creationId="{6E3E2F12-3A7C-4E05-B402-C326D2075183}"/>
          </ac:spMkLst>
        </pc:spChg>
        <pc:spChg chg="del">
          <ac:chgData name="Hamlet Markarian" userId="4926d2b407f31d77" providerId="LiveId" clId="{4FF85064-7C3C-4E74-80CF-B037A6DEB2CF}" dt="2021-06-16T05:39:14.736" v="152" actId="21"/>
          <ac:spMkLst>
            <pc:docMk/>
            <pc:sldMk cId="250036491" sldId="1797"/>
            <ac:spMk id="16" creationId="{0CAFF9D7-8120-4506-9309-D51ACD22D698}"/>
          </ac:spMkLst>
        </pc:spChg>
        <pc:spChg chg="del">
          <ac:chgData name="Hamlet Markarian" userId="4926d2b407f31d77" providerId="LiveId" clId="{4FF85064-7C3C-4E74-80CF-B037A6DEB2CF}" dt="2021-06-16T05:39:14.736" v="152" actId="21"/>
          <ac:spMkLst>
            <pc:docMk/>
            <pc:sldMk cId="250036491" sldId="1797"/>
            <ac:spMk id="17" creationId="{E87E3A30-1D9B-493F-B400-5C3C3697390C}"/>
          </ac:spMkLst>
        </pc:spChg>
        <pc:spChg chg="del">
          <ac:chgData name="Hamlet Markarian" userId="4926d2b407f31d77" providerId="LiveId" clId="{4FF85064-7C3C-4E74-80CF-B037A6DEB2CF}" dt="2021-06-16T05:39:14.736" v="152" actId="21"/>
          <ac:spMkLst>
            <pc:docMk/>
            <pc:sldMk cId="250036491" sldId="1797"/>
            <ac:spMk id="18" creationId="{01CB38AA-959B-43B0-97C8-217EA21EDF04}"/>
          </ac:spMkLst>
        </pc:spChg>
      </pc:sldChg>
      <pc:sldChg chg="delSp del mod">
        <pc:chgData name="Hamlet Markarian" userId="4926d2b407f31d77" providerId="LiveId" clId="{4FF85064-7C3C-4E74-80CF-B037A6DEB2CF}" dt="2021-06-16T05:41:54.153" v="218" actId="2696"/>
        <pc:sldMkLst>
          <pc:docMk/>
          <pc:sldMk cId="3592962901" sldId="1798"/>
        </pc:sldMkLst>
        <pc:spChg chg="del">
          <ac:chgData name="Hamlet Markarian" userId="4926d2b407f31d77" providerId="LiveId" clId="{4FF85064-7C3C-4E74-80CF-B037A6DEB2CF}" dt="2021-06-16T05:41:38.094" v="212" actId="21"/>
          <ac:spMkLst>
            <pc:docMk/>
            <pc:sldMk cId="3592962901" sldId="1798"/>
            <ac:spMk id="4" creationId="{38AD7EFD-0F4F-42F9-8F22-997F293ABE7C}"/>
          </ac:spMkLst>
        </pc:spChg>
        <pc:spChg chg="del">
          <ac:chgData name="Hamlet Markarian" userId="4926d2b407f31d77" providerId="LiveId" clId="{4FF85064-7C3C-4E74-80CF-B037A6DEB2CF}" dt="2021-06-16T05:41:38.094" v="212" actId="21"/>
          <ac:spMkLst>
            <pc:docMk/>
            <pc:sldMk cId="3592962901" sldId="1798"/>
            <ac:spMk id="7" creationId="{8EF9DEAC-80CF-4D1C-B42B-92E5EB6BC890}"/>
          </ac:spMkLst>
        </pc:spChg>
      </pc:sldChg>
      <pc:sldChg chg="delSp del mod">
        <pc:chgData name="Hamlet Markarian" userId="4926d2b407f31d77" providerId="LiveId" clId="{4FF85064-7C3C-4E74-80CF-B037A6DEB2CF}" dt="2021-06-16T05:42:35.312" v="236" actId="2696"/>
        <pc:sldMkLst>
          <pc:docMk/>
          <pc:sldMk cId="674599741" sldId="1799"/>
        </pc:sldMkLst>
        <pc:spChg chg="del">
          <ac:chgData name="Hamlet Markarian" userId="4926d2b407f31d77" providerId="LiveId" clId="{4FF85064-7C3C-4E74-80CF-B037A6DEB2CF}" dt="2021-06-16T05:42:09.390" v="222" actId="21"/>
          <ac:spMkLst>
            <pc:docMk/>
            <pc:sldMk cId="674599741" sldId="1799"/>
            <ac:spMk id="4" creationId="{5EC1C985-888A-47F5-A96A-9E2CBA34777F}"/>
          </ac:spMkLst>
        </pc:spChg>
        <pc:spChg chg="del">
          <ac:chgData name="Hamlet Markarian" userId="4926d2b407f31d77" providerId="LiveId" clId="{4FF85064-7C3C-4E74-80CF-B037A6DEB2CF}" dt="2021-06-16T05:42:09.390" v="222" actId="21"/>
          <ac:spMkLst>
            <pc:docMk/>
            <pc:sldMk cId="674599741" sldId="1799"/>
            <ac:spMk id="7" creationId="{D4E69EEB-CB79-4700-B2F1-B8A67509ADC4}"/>
          </ac:spMkLst>
        </pc:spChg>
        <pc:spChg chg="del">
          <ac:chgData name="Hamlet Markarian" userId="4926d2b407f31d77" providerId="LiveId" clId="{4FF85064-7C3C-4E74-80CF-B037A6DEB2CF}" dt="2021-06-16T05:42:09.390" v="222" actId="21"/>
          <ac:spMkLst>
            <pc:docMk/>
            <pc:sldMk cId="674599741" sldId="1799"/>
            <ac:spMk id="10" creationId="{96083AC9-D14A-41D9-BF92-C416D7E46D9E}"/>
          </ac:spMkLst>
        </pc:spChg>
      </pc:sldChg>
      <pc:sldChg chg="addSp delSp modSp add mod modClrScheme chgLayout">
        <pc:chgData name="Hamlet Markarian" userId="4926d2b407f31d77" providerId="LiveId" clId="{4FF85064-7C3C-4E74-80CF-B037A6DEB2CF}" dt="2021-06-16T07:25:51.901" v="340"/>
        <pc:sldMkLst>
          <pc:docMk/>
          <pc:sldMk cId="1535467337" sldId="1800"/>
        </pc:sldMkLst>
        <pc:spChg chg="del">
          <ac:chgData name="Hamlet Markarian" userId="4926d2b407f31d77" providerId="LiveId" clId="{4FF85064-7C3C-4E74-80CF-B037A6DEB2CF}" dt="2021-06-16T05:31:29.420" v="61" actId="478"/>
          <ac:spMkLst>
            <pc:docMk/>
            <pc:sldMk cId="1535467337" sldId="1800"/>
            <ac:spMk id="3" creationId="{00000000-0000-0000-0000-000000000000}"/>
          </ac:spMkLst>
        </pc:spChg>
        <pc:spChg chg="del">
          <ac:chgData name="Hamlet Markarian" userId="4926d2b407f31d77" providerId="LiveId" clId="{4FF85064-7C3C-4E74-80CF-B037A6DEB2CF}" dt="2021-06-16T05:31:29.420" v="61" actId="478"/>
          <ac:spMkLst>
            <pc:docMk/>
            <pc:sldMk cId="1535467337" sldId="1800"/>
            <ac:spMk id="5" creationId="{7AE420A2-22BD-4171-BF1D-EF24428F819B}"/>
          </ac:spMkLst>
        </pc:spChg>
        <pc:spChg chg="del">
          <ac:chgData name="Hamlet Markarian" userId="4926d2b407f31d77" providerId="LiveId" clId="{4FF85064-7C3C-4E74-80CF-B037A6DEB2CF}" dt="2021-06-16T05:33:21.904" v="70" actId="21"/>
          <ac:spMkLst>
            <pc:docMk/>
            <pc:sldMk cId="1535467337" sldId="1800"/>
            <ac:spMk id="8" creationId="{A3D43B73-2B0A-4CDF-8104-3D3F930D4D40}"/>
          </ac:spMkLst>
        </pc:spChg>
        <pc:spChg chg="del">
          <ac:chgData name="Hamlet Markarian" userId="4926d2b407f31d77" providerId="LiveId" clId="{4FF85064-7C3C-4E74-80CF-B037A6DEB2CF}" dt="2021-06-16T05:31:29.420" v="61" actId="478"/>
          <ac:spMkLst>
            <pc:docMk/>
            <pc:sldMk cId="1535467337" sldId="1800"/>
            <ac:spMk id="9" creationId="{E7A601A0-97BB-48CF-AD24-5AEE5FEEEBA2}"/>
          </ac:spMkLst>
        </pc:spChg>
        <pc:spChg chg="add mod">
          <ac:chgData name="Hamlet Markarian" userId="4926d2b407f31d77" providerId="LiveId" clId="{4FF85064-7C3C-4E74-80CF-B037A6DEB2CF}" dt="2021-06-16T07:25:51.901" v="340"/>
          <ac:spMkLst>
            <pc:docMk/>
            <pc:sldMk cId="1535467337" sldId="1800"/>
            <ac:spMk id="11" creationId="{0CEC84E5-A487-4497-AA22-D36DEF251179}"/>
          </ac:spMkLst>
        </pc:spChg>
        <pc:spChg chg="add mod">
          <ac:chgData name="Hamlet Markarian" userId="4926d2b407f31d77" providerId="LiveId" clId="{4FF85064-7C3C-4E74-80CF-B037A6DEB2CF}" dt="2021-06-16T05:32:28.692" v="66" actId="207"/>
          <ac:spMkLst>
            <pc:docMk/>
            <pc:sldMk cId="1535467337" sldId="1800"/>
            <ac:spMk id="12" creationId="{F1D8F3EA-A0F7-4218-ADC9-722A94301A1C}"/>
          </ac:spMkLst>
        </pc:spChg>
        <pc:spChg chg="add del mod">
          <ac:chgData name="Hamlet Markarian" userId="4926d2b407f31d77" providerId="LiveId" clId="{4FF85064-7C3C-4E74-80CF-B037A6DEB2CF}" dt="2021-06-16T05:58:11.658" v="294" actId="478"/>
          <ac:spMkLst>
            <pc:docMk/>
            <pc:sldMk cId="1535467337" sldId="1800"/>
            <ac:spMk id="13" creationId="{D4620E6B-42A7-4F51-B020-ABF18113A32B}"/>
          </ac:spMkLst>
        </pc:spChg>
        <pc:spChg chg="del">
          <ac:chgData name="Hamlet Markarian" userId="4926d2b407f31d77" providerId="LiveId" clId="{4FF85064-7C3C-4E74-80CF-B037A6DEB2CF}" dt="2021-06-16T05:31:29.420" v="61" actId="478"/>
          <ac:spMkLst>
            <pc:docMk/>
            <pc:sldMk cId="1535467337" sldId="1800"/>
            <ac:spMk id="14" creationId="{8C0A38DE-7E13-4312-9AFA-866AA71C4C95}"/>
          </ac:spMkLst>
        </pc:spChg>
        <pc:spChg chg="add mod">
          <ac:chgData name="Hamlet Markarian" userId="4926d2b407f31d77" providerId="LiveId" clId="{4FF85064-7C3C-4E74-80CF-B037A6DEB2CF}" dt="2021-06-16T06:00:19.661" v="333" actId="12"/>
          <ac:spMkLst>
            <pc:docMk/>
            <pc:sldMk cId="1535467337" sldId="1800"/>
            <ac:spMk id="15" creationId="{557EF0FE-4D35-4408-94EC-101010493E76}"/>
          </ac:spMkLst>
        </pc:spChg>
        <pc:spChg chg="add del mod">
          <ac:chgData name="Hamlet Markarian" userId="4926d2b407f31d77" providerId="LiveId" clId="{4FF85064-7C3C-4E74-80CF-B037A6DEB2CF}" dt="2021-06-16T05:58:11.034" v="293" actId="478"/>
          <ac:spMkLst>
            <pc:docMk/>
            <pc:sldMk cId="1535467337" sldId="1800"/>
            <ac:spMk id="16" creationId="{3620F051-30B7-4C38-8389-293A69262FB1}"/>
          </ac:spMkLst>
        </pc:spChg>
        <pc:spChg chg="del">
          <ac:chgData name="Hamlet Markarian" userId="4926d2b407f31d77" providerId="LiveId" clId="{4FF85064-7C3C-4E74-80CF-B037A6DEB2CF}" dt="2021-06-16T05:31:29.420" v="61" actId="478"/>
          <ac:spMkLst>
            <pc:docMk/>
            <pc:sldMk cId="1535467337" sldId="1800"/>
            <ac:spMk id="65" creationId="{FCB003F4-5071-4009-A54C-D030F240D39B}"/>
          </ac:spMkLst>
        </pc:spChg>
        <pc:picChg chg="del">
          <ac:chgData name="Hamlet Markarian" userId="4926d2b407f31d77" providerId="LiveId" clId="{4FF85064-7C3C-4E74-80CF-B037A6DEB2CF}" dt="2021-06-16T05:31:29.420" v="61" actId="478"/>
          <ac:picMkLst>
            <pc:docMk/>
            <pc:sldMk cId="1535467337" sldId="1800"/>
            <ac:picMk id="4" creationId="{83F95D07-BA6C-443C-A50C-C747EA58D9C4}"/>
          </ac:picMkLst>
        </pc:picChg>
        <pc:picChg chg="del">
          <ac:chgData name="Hamlet Markarian" userId="4926d2b407f31d77" providerId="LiveId" clId="{4FF85064-7C3C-4E74-80CF-B037A6DEB2CF}" dt="2021-06-16T05:31:29.420" v="61" actId="478"/>
          <ac:picMkLst>
            <pc:docMk/>
            <pc:sldMk cId="1535467337" sldId="1800"/>
            <ac:picMk id="7" creationId="{1190B5BC-289C-480A-9F4B-8A49BF1CA8AF}"/>
          </ac:picMkLst>
        </pc:picChg>
        <pc:picChg chg="add del mod">
          <ac:chgData name="Hamlet Markarian" userId="4926d2b407f31d77" providerId="LiveId" clId="{4FF85064-7C3C-4E74-80CF-B037A6DEB2CF}" dt="2021-06-16T05:33:21.904" v="70" actId="21"/>
          <ac:picMkLst>
            <pc:docMk/>
            <pc:sldMk cId="1535467337" sldId="1800"/>
            <ac:picMk id="10" creationId="{ACD0D439-4863-4517-847E-2830441CA163}"/>
          </ac:picMkLst>
        </pc:picChg>
        <pc:cxnChg chg="add mod">
          <ac:chgData name="Hamlet Markarian" userId="4926d2b407f31d77" providerId="LiveId" clId="{4FF85064-7C3C-4E74-80CF-B037A6DEB2CF}" dt="2021-06-16T05:45:46.569" v="269" actId="208"/>
          <ac:cxnSpMkLst>
            <pc:docMk/>
            <pc:sldMk cId="1535467337" sldId="1800"/>
            <ac:cxnSpMk id="17" creationId="{F743A8F7-0FDA-4E60-87A6-6AF3D55702A6}"/>
          </ac:cxnSpMkLst>
        </pc:cxnChg>
      </pc:sldChg>
      <pc:sldChg chg="addSp delSp modSp add mod">
        <pc:chgData name="Hamlet Markarian" userId="4926d2b407f31d77" providerId="LiveId" clId="{4FF85064-7C3C-4E74-80CF-B037A6DEB2CF}" dt="2021-06-16T07:26:03.407" v="341"/>
        <pc:sldMkLst>
          <pc:docMk/>
          <pc:sldMk cId="3025719998" sldId="1801"/>
        </pc:sldMkLst>
        <pc:spChg chg="add mod">
          <ac:chgData name="Hamlet Markarian" userId="4926d2b407f31d77" providerId="LiveId" clId="{4FF85064-7C3C-4E74-80CF-B037A6DEB2CF}" dt="2021-06-16T06:00:14.991" v="331" actId="12"/>
          <ac:spMkLst>
            <pc:docMk/>
            <pc:sldMk cId="3025719998" sldId="1801"/>
            <ac:spMk id="7" creationId="{B8EA6CF2-3C90-43E1-8253-5259BB95887F}"/>
          </ac:spMkLst>
        </pc:spChg>
        <pc:spChg chg="add mod">
          <ac:chgData name="Hamlet Markarian" userId="4926d2b407f31d77" providerId="LiveId" clId="{4FF85064-7C3C-4E74-80CF-B037A6DEB2CF}" dt="2021-06-16T05:34:14.037" v="79" actId="207"/>
          <ac:spMkLst>
            <pc:docMk/>
            <pc:sldMk cId="3025719998" sldId="1801"/>
            <ac:spMk id="8" creationId="{50A66CB8-007A-4718-A41A-FC675F913F5B}"/>
          </ac:spMkLst>
        </pc:spChg>
        <pc:spChg chg="add mod">
          <ac:chgData name="Hamlet Markarian" userId="4926d2b407f31d77" providerId="LiveId" clId="{4FF85064-7C3C-4E74-80CF-B037A6DEB2CF}" dt="2021-06-16T07:26:03.407" v="341"/>
          <ac:spMkLst>
            <pc:docMk/>
            <pc:sldMk cId="3025719998" sldId="1801"/>
            <ac:spMk id="10" creationId="{C94FFA5F-6C24-4E66-8DE3-14CBEC44E86C}"/>
          </ac:spMkLst>
        </pc:spChg>
        <pc:spChg chg="del mod">
          <ac:chgData name="Hamlet Markarian" userId="4926d2b407f31d77" providerId="LiveId" clId="{4FF85064-7C3C-4E74-80CF-B037A6DEB2CF}" dt="2021-06-16T05:58:31.626" v="301" actId="478"/>
          <ac:spMkLst>
            <pc:docMk/>
            <pc:sldMk cId="3025719998" sldId="1801"/>
            <ac:spMk id="11" creationId="{0CEC84E5-A487-4497-AA22-D36DEF251179}"/>
          </ac:spMkLst>
        </pc:spChg>
        <pc:spChg chg="del">
          <ac:chgData name="Hamlet Markarian" userId="4926d2b407f31d77" providerId="LiveId" clId="{4FF85064-7C3C-4E74-80CF-B037A6DEB2CF}" dt="2021-06-16T05:34:11.244" v="77" actId="478"/>
          <ac:spMkLst>
            <pc:docMk/>
            <pc:sldMk cId="3025719998" sldId="1801"/>
            <ac:spMk id="12" creationId="{F1D8F3EA-A0F7-4218-ADC9-722A94301A1C}"/>
          </ac:spMkLst>
        </pc:spChg>
        <pc:spChg chg="del mod">
          <ac:chgData name="Hamlet Markarian" userId="4926d2b407f31d77" providerId="LiveId" clId="{4FF85064-7C3C-4E74-80CF-B037A6DEB2CF}" dt="2021-06-16T05:58:28.682" v="298" actId="478"/>
          <ac:spMkLst>
            <pc:docMk/>
            <pc:sldMk cId="3025719998" sldId="1801"/>
            <ac:spMk id="13" creationId="{D4620E6B-42A7-4F51-B020-ABF18113A32B}"/>
          </ac:spMkLst>
        </pc:spChg>
        <pc:spChg chg="del">
          <ac:chgData name="Hamlet Markarian" userId="4926d2b407f31d77" providerId="LiveId" clId="{4FF85064-7C3C-4E74-80CF-B037A6DEB2CF}" dt="2021-06-16T05:34:11.244" v="77" actId="478"/>
          <ac:spMkLst>
            <pc:docMk/>
            <pc:sldMk cId="3025719998" sldId="1801"/>
            <ac:spMk id="15" creationId="{557EF0FE-4D35-4408-94EC-101010493E76}"/>
          </ac:spMkLst>
        </pc:spChg>
        <pc:spChg chg="del">
          <ac:chgData name="Hamlet Markarian" userId="4926d2b407f31d77" providerId="LiveId" clId="{4FF85064-7C3C-4E74-80CF-B037A6DEB2CF}" dt="2021-06-16T05:58:29.498" v="299" actId="478"/>
          <ac:spMkLst>
            <pc:docMk/>
            <pc:sldMk cId="3025719998" sldId="1801"/>
            <ac:spMk id="16" creationId="{3620F051-30B7-4C38-8389-293A69262FB1}"/>
          </ac:spMkLst>
        </pc:spChg>
        <pc:cxnChg chg="add mod">
          <ac:chgData name="Hamlet Markarian" userId="4926d2b407f31d77" providerId="LiveId" clId="{4FF85064-7C3C-4E74-80CF-B037A6DEB2CF}" dt="2021-06-16T05:45:54.624" v="271" actId="208"/>
          <ac:cxnSpMkLst>
            <pc:docMk/>
            <pc:sldMk cId="3025719998" sldId="1801"/>
            <ac:cxnSpMk id="9" creationId="{6C9548C3-BA28-4BFD-A849-752C377008D6}"/>
          </ac:cxnSpMkLst>
        </pc:cxnChg>
      </pc:sldChg>
      <pc:sldChg chg="addSp delSp modSp add mod">
        <pc:chgData name="Hamlet Markarian" userId="4926d2b407f31d77" providerId="LiveId" clId="{4FF85064-7C3C-4E74-80CF-B037A6DEB2CF}" dt="2021-06-16T07:26:13.224" v="342"/>
        <pc:sldMkLst>
          <pc:docMk/>
          <pc:sldMk cId="4147993844" sldId="1802"/>
        </pc:sldMkLst>
        <pc:spChg chg="del">
          <ac:chgData name="Hamlet Markarian" userId="4926d2b407f31d77" providerId="LiveId" clId="{4FF85064-7C3C-4E74-80CF-B037A6DEB2CF}" dt="2021-06-16T05:34:39.163" v="83" actId="478"/>
          <ac:spMkLst>
            <pc:docMk/>
            <pc:sldMk cId="4147993844" sldId="1802"/>
            <ac:spMk id="7" creationId="{B8EA6CF2-3C90-43E1-8253-5259BB95887F}"/>
          </ac:spMkLst>
        </pc:spChg>
        <pc:spChg chg="del">
          <ac:chgData name="Hamlet Markarian" userId="4926d2b407f31d77" providerId="LiveId" clId="{4FF85064-7C3C-4E74-80CF-B037A6DEB2CF}" dt="2021-06-16T05:34:39.163" v="83" actId="478"/>
          <ac:spMkLst>
            <pc:docMk/>
            <pc:sldMk cId="4147993844" sldId="1802"/>
            <ac:spMk id="8" creationId="{50A66CB8-007A-4718-A41A-FC675F913F5B}"/>
          </ac:spMkLst>
        </pc:spChg>
        <pc:spChg chg="add mod">
          <ac:chgData name="Hamlet Markarian" userId="4926d2b407f31d77" providerId="LiveId" clId="{4FF85064-7C3C-4E74-80CF-B037A6DEB2CF}" dt="2021-06-16T07:26:13.224" v="342"/>
          <ac:spMkLst>
            <pc:docMk/>
            <pc:sldMk cId="4147993844" sldId="1802"/>
            <ac:spMk id="8" creationId="{F55C3E53-8FF9-4D64-870C-7E29F4901014}"/>
          </ac:spMkLst>
        </pc:spChg>
        <pc:spChg chg="add mod">
          <ac:chgData name="Hamlet Markarian" userId="4926d2b407f31d77" providerId="LiveId" clId="{4FF85064-7C3C-4E74-80CF-B037A6DEB2CF}" dt="2021-06-16T06:00:31.059" v="334" actId="11"/>
          <ac:spMkLst>
            <pc:docMk/>
            <pc:sldMk cId="4147993844" sldId="1802"/>
            <ac:spMk id="9" creationId="{9EB0F19E-CE07-49B5-89AA-43566773A143}"/>
          </ac:spMkLst>
        </pc:spChg>
        <pc:spChg chg="add mod">
          <ac:chgData name="Hamlet Markarian" userId="4926d2b407f31d77" providerId="LiveId" clId="{4FF85064-7C3C-4E74-80CF-B037A6DEB2CF}" dt="2021-06-16T05:34:41.226" v="85" actId="207"/>
          <ac:spMkLst>
            <pc:docMk/>
            <pc:sldMk cId="4147993844" sldId="1802"/>
            <ac:spMk id="10" creationId="{11A1CB6D-44E4-4936-8223-F00C8A7E1003}"/>
          </ac:spMkLst>
        </pc:spChg>
        <pc:spChg chg="del">
          <ac:chgData name="Hamlet Markarian" userId="4926d2b407f31d77" providerId="LiveId" clId="{4FF85064-7C3C-4E74-80CF-B037A6DEB2CF}" dt="2021-06-16T05:58:37.562" v="303" actId="478"/>
          <ac:spMkLst>
            <pc:docMk/>
            <pc:sldMk cId="4147993844" sldId="1802"/>
            <ac:spMk id="11" creationId="{0CEC84E5-A487-4497-AA22-D36DEF251179}"/>
          </ac:spMkLst>
        </pc:spChg>
        <pc:spChg chg="add del mod">
          <ac:chgData name="Hamlet Markarian" userId="4926d2b407f31d77" providerId="LiveId" clId="{4FF85064-7C3C-4E74-80CF-B037A6DEB2CF}" dt="2021-06-16T05:35:05.211" v="90" actId="478"/>
          <ac:spMkLst>
            <pc:docMk/>
            <pc:sldMk cId="4147993844" sldId="1802"/>
            <ac:spMk id="12" creationId="{793B280C-C80E-4EB4-BCEA-3ED1ABE584D4}"/>
          </ac:spMkLst>
        </pc:spChg>
        <pc:spChg chg="del mod">
          <ac:chgData name="Hamlet Markarian" userId="4926d2b407f31d77" providerId="LiveId" clId="{4FF85064-7C3C-4E74-80CF-B037A6DEB2CF}" dt="2021-06-16T05:58:37.562" v="303" actId="478"/>
          <ac:spMkLst>
            <pc:docMk/>
            <pc:sldMk cId="4147993844" sldId="1802"/>
            <ac:spMk id="13" creationId="{D4620E6B-42A7-4F51-B020-ABF18113A32B}"/>
          </ac:spMkLst>
        </pc:spChg>
        <pc:spChg chg="del">
          <ac:chgData name="Hamlet Markarian" userId="4926d2b407f31d77" providerId="LiveId" clId="{4FF85064-7C3C-4E74-80CF-B037A6DEB2CF}" dt="2021-06-16T05:58:37.562" v="303" actId="478"/>
          <ac:spMkLst>
            <pc:docMk/>
            <pc:sldMk cId="4147993844" sldId="1802"/>
            <ac:spMk id="16" creationId="{3620F051-30B7-4C38-8389-293A69262FB1}"/>
          </ac:spMkLst>
        </pc:spChg>
        <pc:cxnChg chg="add mod">
          <ac:chgData name="Hamlet Markarian" userId="4926d2b407f31d77" providerId="LiveId" clId="{4FF85064-7C3C-4E74-80CF-B037A6DEB2CF}" dt="2021-06-16T05:46:01.833" v="273" actId="208"/>
          <ac:cxnSpMkLst>
            <pc:docMk/>
            <pc:sldMk cId="4147993844" sldId="1802"/>
            <ac:cxnSpMk id="14" creationId="{BABFCF6E-8E11-467B-BBB2-76A4DBA3E154}"/>
          </ac:cxnSpMkLst>
        </pc:cxnChg>
      </pc:sldChg>
      <pc:sldChg chg="addSp delSp modSp add mod">
        <pc:chgData name="Hamlet Markarian" userId="4926d2b407f31d77" providerId="LiveId" clId="{4FF85064-7C3C-4E74-80CF-B037A6DEB2CF}" dt="2021-06-16T07:26:23.884" v="343"/>
        <pc:sldMkLst>
          <pc:docMk/>
          <pc:sldMk cId="312354144" sldId="1803"/>
        </pc:sldMkLst>
        <pc:spChg chg="add mod">
          <ac:chgData name="Hamlet Markarian" userId="4926d2b407f31d77" providerId="LiveId" clId="{4FF85064-7C3C-4E74-80CF-B037A6DEB2CF}" dt="2021-06-16T06:00:08.494" v="329" actId="12"/>
          <ac:spMkLst>
            <pc:docMk/>
            <pc:sldMk cId="312354144" sldId="1803"/>
            <ac:spMk id="7" creationId="{C56CA4FA-8FCC-4B15-A09C-0F6206DBAE23}"/>
          </ac:spMkLst>
        </pc:spChg>
        <pc:spChg chg="add mod">
          <ac:chgData name="Hamlet Markarian" userId="4926d2b407f31d77" providerId="LiveId" clId="{4FF85064-7C3C-4E74-80CF-B037A6DEB2CF}" dt="2021-06-16T05:36:14.413" v="106" actId="207"/>
          <ac:spMkLst>
            <pc:docMk/>
            <pc:sldMk cId="312354144" sldId="1803"/>
            <ac:spMk id="8" creationId="{9A234FAE-CAB9-4961-BD6A-AF63A0522582}"/>
          </ac:spMkLst>
        </pc:spChg>
        <pc:spChg chg="del">
          <ac:chgData name="Hamlet Markarian" userId="4926d2b407f31d77" providerId="LiveId" clId="{4FF85064-7C3C-4E74-80CF-B037A6DEB2CF}" dt="2021-06-16T05:36:08.732" v="104" actId="478"/>
          <ac:spMkLst>
            <pc:docMk/>
            <pc:sldMk cId="312354144" sldId="1803"/>
            <ac:spMk id="9" creationId="{9EB0F19E-CE07-49B5-89AA-43566773A143}"/>
          </ac:spMkLst>
        </pc:spChg>
        <pc:spChg chg="del">
          <ac:chgData name="Hamlet Markarian" userId="4926d2b407f31d77" providerId="LiveId" clId="{4FF85064-7C3C-4E74-80CF-B037A6DEB2CF}" dt="2021-06-16T05:36:08.732" v="104" actId="478"/>
          <ac:spMkLst>
            <pc:docMk/>
            <pc:sldMk cId="312354144" sldId="1803"/>
            <ac:spMk id="10" creationId="{11A1CB6D-44E4-4936-8223-F00C8A7E1003}"/>
          </ac:spMkLst>
        </pc:spChg>
        <pc:spChg chg="del">
          <ac:chgData name="Hamlet Markarian" userId="4926d2b407f31d77" providerId="LiveId" clId="{4FF85064-7C3C-4E74-80CF-B037A6DEB2CF}" dt="2021-06-16T05:58:41.594" v="305" actId="478"/>
          <ac:spMkLst>
            <pc:docMk/>
            <pc:sldMk cId="312354144" sldId="1803"/>
            <ac:spMk id="11" creationId="{0CEC84E5-A487-4497-AA22-D36DEF251179}"/>
          </ac:spMkLst>
        </pc:spChg>
        <pc:spChg chg="del mod">
          <ac:chgData name="Hamlet Markarian" userId="4926d2b407f31d77" providerId="LiveId" clId="{4FF85064-7C3C-4E74-80CF-B037A6DEB2CF}" dt="2021-06-16T05:58:41.594" v="305" actId="478"/>
          <ac:spMkLst>
            <pc:docMk/>
            <pc:sldMk cId="312354144" sldId="1803"/>
            <ac:spMk id="13" creationId="{D4620E6B-42A7-4F51-B020-ABF18113A32B}"/>
          </ac:spMkLst>
        </pc:spChg>
        <pc:spChg chg="del">
          <ac:chgData name="Hamlet Markarian" userId="4926d2b407f31d77" providerId="LiveId" clId="{4FF85064-7C3C-4E74-80CF-B037A6DEB2CF}" dt="2021-06-16T05:58:41.594" v="305" actId="478"/>
          <ac:spMkLst>
            <pc:docMk/>
            <pc:sldMk cId="312354144" sldId="1803"/>
            <ac:spMk id="16" creationId="{3620F051-30B7-4C38-8389-293A69262FB1}"/>
          </ac:spMkLst>
        </pc:spChg>
        <pc:spChg chg="add mod">
          <ac:chgData name="Hamlet Markarian" userId="4926d2b407f31d77" providerId="LiveId" clId="{4FF85064-7C3C-4E74-80CF-B037A6DEB2CF}" dt="2021-06-16T07:26:23.884" v="343"/>
          <ac:spMkLst>
            <pc:docMk/>
            <pc:sldMk cId="312354144" sldId="1803"/>
            <ac:spMk id="18" creationId="{CD6B0DBE-C858-4DCC-8481-764CC55EE7B7}"/>
          </ac:spMkLst>
        </pc:spChg>
        <pc:cxnChg chg="add mod">
          <ac:chgData name="Hamlet Markarian" userId="4926d2b407f31d77" providerId="LiveId" clId="{4FF85064-7C3C-4E74-80CF-B037A6DEB2CF}" dt="2021-06-16T05:46:11.692" v="275" actId="208"/>
          <ac:cxnSpMkLst>
            <pc:docMk/>
            <pc:sldMk cId="312354144" sldId="1803"/>
            <ac:cxnSpMk id="12" creationId="{1D238658-1925-495C-AFE8-562C9B9C1B58}"/>
          </ac:cxnSpMkLst>
        </pc:cxnChg>
        <pc:cxnChg chg="add mod">
          <ac:chgData name="Hamlet Markarian" userId="4926d2b407f31d77" providerId="LiveId" clId="{4FF85064-7C3C-4E74-80CF-B037A6DEB2CF}" dt="2021-06-16T05:46:11.692" v="275" actId="208"/>
          <ac:cxnSpMkLst>
            <pc:docMk/>
            <pc:sldMk cId="312354144" sldId="1803"/>
            <ac:cxnSpMk id="14" creationId="{5EEFB889-9D86-474A-BC45-AADBE0BC75E3}"/>
          </ac:cxnSpMkLst>
        </pc:cxnChg>
        <pc:cxnChg chg="add mod">
          <ac:chgData name="Hamlet Markarian" userId="4926d2b407f31d77" providerId="LiveId" clId="{4FF85064-7C3C-4E74-80CF-B037A6DEB2CF}" dt="2021-06-16T05:46:11.692" v="275" actId="208"/>
          <ac:cxnSpMkLst>
            <pc:docMk/>
            <pc:sldMk cId="312354144" sldId="1803"/>
            <ac:cxnSpMk id="15" creationId="{E9974B6A-15B4-4EF1-9B14-11EDDE40F759}"/>
          </ac:cxnSpMkLst>
        </pc:cxnChg>
        <pc:cxnChg chg="add mod">
          <ac:chgData name="Hamlet Markarian" userId="4926d2b407f31d77" providerId="LiveId" clId="{4FF85064-7C3C-4E74-80CF-B037A6DEB2CF}" dt="2021-06-16T05:46:11.692" v="275" actId="208"/>
          <ac:cxnSpMkLst>
            <pc:docMk/>
            <pc:sldMk cId="312354144" sldId="1803"/>
            <ac:cxnSpMk id="17" creationId="{23DA6FCD-A204-4057-BC4C-24DE085907CB}"/>
          </ac:cxnSpMkLst>
        </pc:cxnChg>
      </pc:sldChg>
      <pc:sldChg chg="addSp delSp modSp add mod">
        <pc:chgData name="Hamlet Markarian" userId="4926d2b407f31d77" providerId="LiveId" clId="{4FF85064-7C3C-4E74-80CF-B037A6DEB2CF}" dt="2021-06-16T07:26:32.442" v="344"/>
        <pc:sldMkLst>
          <pc:docMk/>
          <pc:sldMk cId="3105714170" sldId="1804"/>
        </pc:sldMkLst>
        <pc:spChg chg="del">
          <ac:chgData name="Hamlet Markarian" userId="4926d2b407f31d77" providerId="LiveId" clId="{4FF85064-7C3C-4E74-80CF-B037A6DEB2CF}" dt="2021-06-16T05:36:36.923" v="110" actId="478"/>
          <ac:spMkLst>
            <pc:docMk/>
            <pc:sldMk cId="3105714170" sldId="1804"/>
            <ac:spMk id="7" creationId="{C56CA4FA-8FCC-4B15-A09C-0F6206DBAE23}"/>
          </ac:spMkLst>
        </pc:spChg>
        <pc:spChg chg="del">
          <ac:chgData name="Hamlet Markarian" userId="4926d2b407f31d77" providerId="LiveId" clId="{4FF85064-7C3C-4E74-80CF-B037A6DEB2CF}" dt="2021-06-16T05:36:38.316" v="111" actId="478"/>
          <ac:spMkLst>
            <pc:docMk/>
            <pc:sldMk cId="3105714170" sldId="1804"/>
            <ac:spMk id="8" creationId="{9A234FAE-CAB9-4961-BD6A-AF63A0522582}"/>
          </ac:spMkLst>
        </pc:spChg>
        <pc:spChg chg="add mod">
          <ac:chgData name="Hamlet Markarian" userId="4926d2b407f31d77" providerId="LiveId" clId="{4FF85064-7C3C-4E74-80CF-B037A6DEB2CF}" dt="2021-06-16T07:26:32.442" v="344"/>
          <ac:spMkLst>
            <pc:docMk/>
            <pc:sldMk cId="3105714170" sldId="1804"/>
            <ac:spMk id="8" creationId="{A51B6AA2-67DA-4821-8BBE-D64151E2F061}"/>
          </ac:spMkLst>
        </pc:spChg>
        <pc:spChg chg="del">
          <ac:chgData name="Hamlet Markarian" userId="4926d2b407f31d77" providerId="LiveId" clId="{4FF85064-7C3C-4E74-80CF-B037A6DEB2CF}" dt="2021-06-16T05:58:45.307" v="307" actId="478"/>
          <ac:spMkLst>
            <pc:docMk/>
            <pc:sldMk cId="3105714170" sldId="1804"/>
            <ac:spMk id="11" creationId="{0CEC84E5-A487-4497-AA22-D36DEF251179}"/>
          </ac:spMkLst>
        </pc:spChg>
        <pc:spChg chg="del mod">
          <ac:chgData name="Hamlet Markarian" userId="4926d2b407f31d77" providerId="LiveId" clId="{4FF85064-7C3C-4E74-80CF-B037A6DEB2CF}" dt="2021-06-16T05:58:45.307" v="307" actId="478"/>
          <ac:spMkLst>
            <pc:docMk/>
            <pc:sldMk cId="3105714170" sldId="1804"/>
            <ac:spMk id="13" creationId="{D4620E6B-42A7-4F51-B020-ABF18113A32B}"/>
          </ac:spMkLst>
        </pc:spChg>
        <pc:spChg chg="del">
          <ac:chgData name="Hamlet Markarian" userId="4926d2b407f31d77" providerId="LiveId" clId="{4FF85064-7C3C-4E74-80CF-B037A6DEB2CF}" dt="2021-06-16T05:58:45.307" v="307" actId="478"/>
          <ac:spMkLst>
            <pc:docMk/>
            <pc:sldMk cId="3105714170" sldId="1804"/>
            <ac:spMk id="16" creationId="{3620F051-30B7-4C38-8389-293A69262FB1}"/>
          </ac:spMkLst>
        </pc:spChg>
        <pc:spChg chg="add mod">
          <ac:chgData name="Hamlet Markarian" userId="4926d2b407f31d77" providerId="LiveId" clId="{4FF85064-7C3C-4E74-80CF-B037A6DEB2CF}" dt="2021-06-16T06:00:04.447" v="328" actId="12"/>
          <ac:spMkLst>
            <pc:docMk/>
            <pc:sldMk cId="3105714170" sldId="1804"/>
            <ac:spMk id="18" creationId="{A529BC54-23AF-4580-A09F-502FE56A7881}"/>
          </ac:spMkLst>
        </pc:spChg>
        <pc:spChg chg="add mod">
          <ac:chgData name="Hamlet Markarian" userId="4926d2b407f31d77" providerId="LiveId" clId="{4FF85064-7C3C-4E74-80CF-B037A6DEB2CF}" dt="2021-06-16T05:36:40.973" v="113" actId="207"/>
          <ac:spMkLst>
            <pc:docMk/>
            <pc:sldMk cId="3105714170" sldId="1804"/>
            <ac:spMk id="19" creationId="{30DABA89-A6C2-4E8C-8029-8CB7E86FDA02}"/>
          </ac:spMkLst>
        </pc:spChg>
        <pc:cxnChg chg="del">
          <ac:chgData name="Hamlet Markarian" userId="4926d2b407f31d77" providerId="LiveId" clId="{4FF85064-7C3C-4E74-80CF-B037A6DEB2CF}" dt="2021-06-16T05:36:36.923" v="110" actId="478"/>
          <ac:cxnSpMkLst>
            <pc:docMk/>
            <pc:sldMk cId="3105714170" sldId="1804"/>
            <ac:cxnSpMk id="12" creationId="{1D238658-1925-495C-AFE8-562C9B9C1B58}"/>
          </ac:cxnSpMkLst>
        </pc:cxnChg>
        <pc:cxnChg chg="del">
          <ac:chgData name="Hamlet Markarian" userId="4926d2b407f31d77" providerId="LiveId" clId="{4FF85064-7C3C-4E74-80CF-B037A6DEB2CF}" dt="2021-06-16T05:36:36.923" v="110" actId="478"/>
          <ac:cxnSpMkLst>
            <pc:docMk/>
            <pc:sldMk cId="3105714170" sldId="1804"/>
            <ac:cxnSpMk id="14" creationId="{5EEFB889-9D86-474A-BC45-AADBE0BC75E3}"/>
          </ac:cxnSpMkLst>
        </pc:cxnChg>
        <pc:cxnChg chg="del">
          <ac:chgData name="Hamlet Markarian" userId="4926d2b407f31d77" providerId="LiveId" clId="{4FF85064-7C3C-4E74-80CF-B037A6DEB2CF}" dt="2021-06-16T05:36:36.923" v="110" actId="478"/>
          <ac:cxnSpMkLst>
            <pc:docMk/>
            <pc:sldMk cId="3105714170" sldId="1804"/>
            <ac:cxnSpMk id="15" creationId="{E9974B6A-15B4-4EF1-9B14-11EDDE40F759}"/>
          </ac:cxnSpMkLst>
        </pc:cxnChg>
        <pc:cxnChg chg="del">
          <ac:chgData name="Hamlet Markarian" userId="4926d2b407f31d77" providerId="LiveId" clId="{4FF85064-7C3C-4E74-80CF-B037A6DEB2CF}" dt="2021-06-16T05:36:36.923" v="110" actId="478"/>
          <ac:cxnSpMkLst>
            <pc:docMk/>
            <pc:sldMk cId="3105714170" sldId="1804"/>
            <ac:cxnSpMk id="17" creationId="{23DA6FCD-A204-4057-BC4C-24DE085907CB}"/>
          </ac:cxnSpMkLst>
        </pc:cxnChg>
        <pc:cxnChg chg="add mod">
          <ac:chgData name="Hamlet Markarian" userId="4926d2b407f31d77" providerId="LiveId" clId="{4FF85064-7C3C-4E74-80CF-B037A6DEB2CF}" dt="2021-06-16T05:46:23.601" v="278" actId="14100"/>
          <ac:cxnSpMkLst>
            <pc:docMk/>
            <pc:sldMk cId="3105714170" sldId="1804"/>
            <ac:cxnSpMk id="20" creationId="{BBA90DF3-E14A-41C2-85E6-D73AF18CEC5D}"/>
          </ac:cxnSpMkLst>
        </pc:cxnChg>
      </pc:sldChg>
      <pc:sldChg chg="addSp delSp modSp add mod ord">
        <pc:chgData name="Hamlet Markarian" userId="4926d2b407f31d77" providerId="LiveId" clId="{4FF85064-7C3C-4E74-80CF-B037A6DEB2CF}" dt="2021-06-16T07:26:49.679" v="346"/>
        <pc:sldMkLst>
          <pc:docMk/>
          <pc:sldMk cId="2789943440" sldId="1805"/>
        </pc:sldMkLst>
        <pc:spChg chg="add mod">
          <ac:chgData name="Hamlet Markarian" userId="4926d2b407f31d77" providerId="LiveId" clId="{4FF85064-7C3C-4E74-80CF-B037A6DEB2CF}" dt="2021-06-16T06:00:00.671" v="327" actId="12"/>
          <ac:spMkLst>
            <pc:docMk/>
            <pc:sldMk cId="2789943440" sldId="1805"/>
            <ac:spMk id="8" creationId="{48A6D688-5E89-4C6F-A52A-350ACBD42066}"/>
          </ac:spMkLst>
        </pc:spChg>
        <pc:spChg chg="add del mod">
          <ac:chgData name="Hamlet Markarian" userId="4926d2b407f31d77" providerId="LiveId" clId="{4FF85064-7C3C-4E74-80CF-B037A6DEB2CF}" dt="2021-06-16T05:38:17.851" v="139" actId="478"/>
          <ac:spMkLst>
            <pc:docMk/>
            <pc:sldMk cId="2789943440" sldId="1805"/>
            <ac:spMk id="9" creationId="{FB796F55-08B2-4744-A42A-D1AB86DD25DC}"/>
          </ac:spMkLst>
        </pc:spChg>
        <pc:spChg chg="mod">
          <ac:chgData name="Hamlet Markarian" userId="4926d2b407f31d77" providerId="LiveId" clId="{4FF85064-7C3C-4E74-80CF-B037A6DEB2CF}" dt="2021-06-16T07:26:49.679" v="346"/>
          <ac:spMkLst>
            <pc:docMk/>
            <pc:sldMk cId="2789943440" sldId="1805"/>
            <ac:spMk id="11" creationId="{0CEC84E5-A487-4497-AA22-D36DEF251179}"/>
          </ac:spMkLst>
        </pc:spChg>
        <pc:spChg chg="del mod">
          <ac:chgData name="Hamlet Markarian" userId="4926d2b407f31d77" providerId="LiveId" clId="{4FF85064-7C3C-4E74-80CF-B037A6DEB2CF}" dt="2021-06-16T05:59:10.794" v="312" actId="478"/>
          <ac:spMkLst>
            <pc:docMk/>
            <pc:sldMk cId="2789943440" sldId="1805"/>
            <ac:spMk id="13" creationId="{D4620E6B-42A7-4F51-B020-ABF18113A32B}"/>
          </ac:spMkLst>
        </pc:spChg>
        <pc:spChg chg="del mod">
          <ac:chgData name="Hamlet Markarian" userId="4926d2b407f31d77" providerId="LiveId" clId="{4FF85064-7C3C-4E74-80CF-B037A6DEB2CF}" dt="2021-06-16T05:59:10.794" v="312" actId="478"/>
          <ac:spMkLst>
            <pc:docMk/>
            <pc:sldMk cId="2789943440" sldId="1805"/>
            <ac:spMk id="16" creationId="{3620F051-30B7-4C38-8389-293A69262FB1}"/>
          </ac:spMkLst>
        </pc:spChg>
        <pc:spChg chg="del">
          <ac:chgData name="Hamlet Markarian" userId="4926d2b407f31d77" providerId="LiveId" clId="{4FF85064-7C3C-4E74-80CF-B037A6DEB2CF}" dt="2021-06-16T05:38:06.523" v="133" actId="478"/>
          <ac:spMkLst>
            <pc:docMk/>
            <pc:sldMk cId="2789943440" sldId="1805"/>
            <ac:spMk id="18" creationId="{A529BC54-23AF-4580-A09F-502FE56A7881}"/>
          </ac:spMkLst>
        </pc:spChg>
        <pc:spChg chg="mod">
          <ac:chgData name="Hamlet Markarian" userId="4926d2b407f31d77" providerId="LiveId" clId="{4FF85064-7C3C-4E74-80CF-B037A6DEB2CF}" dt="2021-06-16T05:37:57.861" v="131" actId="207"/>
          <ac:spMkLst>
            <pc:docMk/>
            <pc:sldMk cId="2789943440" sldId="1805"/>
            <ac:spMk id="19" creationId="{30DABA89-A6C2-4E8C-8029-8CB7E86FDA02}"/>
          </ac:spMkLst>
        </pc:spChg>
        <pc:cxnChg chg="add mod">
          <ac:chgData name="Hamlet Markarian" userId="4926d2b407f31d77" providerId="LiveId" clId="{4FF85064-7C3C-4E74-80CF-B037A6DEB2CF}" dt="2021-06-16T05:46:35.709" v="281" actId="208"/>
          <ac:cxnSpMkLst>
            <pc:docMk/>
            <pc:sldMk cId="2789943440" sldId="1805"/>
            <ac:cxnSpMk id="10" creationId="{FFBED3E5-54BA-442C-B10F-E477EBD04603}"/>
          </ac:cxnSpMkLst>
        </pc:cxnChg>
        <pc:cxnChg chg="del">
          <ac:chgData name="Hamlet Markarian" userId="4926d2b407f31d77" providerId="LiveId" clId="{4FF85064-7C3C-4E74-80CF-B037A6DEB2CF}" dt="2021-06-16T05:38:06.523" v="133" actId="478"/>
          <ac:cxnSpMkLst>
            <pc:docMk/>
            <pc:sldMk cId="2789943440" sldId="1805"/>
            <ac:cxnSpMk id="20" creationId="{BBA90DF3-E14A-41C2-85E6-D73AF18CEC5D}"/>
          </ac:cxnSpMkLst>
        </pc:cxnChg>
      </pc:sldChg>
      <pc:sldChg chg="addSp delSp modSp add mod">
        <pc:chgData name="Hamlet Markarian" userId="4926d2b407f31d77" providerId="LiveId" clId="{4FF85064-7C3C-4E74-80CF-B037A6DEB2CF}" dt="2021-06-16T07:26:59.391" v="347"/>
        <pc:sldMkLst>
          <pc:docMk/>
          <pc:sldMk cId="1103732382" sldId="1806"/>
        </pc:sldMkLst>
        <pc:spChg chg="del">
          <ac:chgData name="Hamlet Markarian" userId="4926d2b407f31d77" providerId="LiveId" clId="{4FF85064-7C3C-4E74-80CF-B037A6DEB2CF}" dt="2021-06-16T05:39:19.115" v="153" actId="478"/>
          <ac:spMkLst>
            <pc:docMk/>
            <pc:sldMk cId="1103732382" sldId="1806"/>
            <ac:spMk id="8" creationId="{48A6D688-5E89-4C6F-A52A-350ACBD42066}"/>
          </ac:spMkLst>
        </pc:spChg>
        <pc:spChg chg="add mod">
          <ac:chgData name="Hamlet Markarian" userId="4926d2b407f31d77" providerId="LiveId" clId="{4FF85064-7C3C-4E74-80CF-B037A6DEB2CF}" dt="2021-06-16T07:26:59.391" v="347"/>
          <ac:spMkLst>
            <pc:docMk/>
            <pc:sldMk cId="1103732382" sldId="1806"/>
            <ac:spMk id="8" creationId="{CE741EFF-2975-4CDE-B42A-316AFBFC30F5}"/>
          </ac:spMkLst>
        </pc:spChg>
        <pc:spChg chg="add mod">
          <ac:chgData name="Hamlet Markarian" userId="4926d2b407f31d77" providerId="LiveId" clId="{4FF85064-7C3C-4E74-80CF-B037A6DEB2CF}" dt="2021-06-16T06:00:39.739" v="337" actId="11"/>
          <ac:spMkLst>
            <pc:docMk/>
            <pc:sldMk cId="1103732382" sldId="1806"/>
            <ac:spMk id="9" creationId="{7706A6DC-E6C6-4E7F-9343-E013F318B6AE}"/>
          </ac:spMkLst>
        </pc:spChg>
        <pc:spChg chg="del">
          <ac:chgData name="Hamlet Markarian" userId="4926d2b407f31d77" providerId="LiveId" clId="{4FF85064-7C3C-4E74-80CF-B037A6DEB2CF}" dt="2021-06-16T05:59:23.530" v="315" actId="478"/>
          <ac:spMkLst>
            <pc:docMk/>
            <pc:sldMk cId="1103732382" sldId="1806"/>
            <ac:spMk id="11" creationId="{0CEC84E5-A487-4497-AA22-D36DEF251179}"/>
          </ac:spMkLst>
        </pc:spChg>
        <pc:spChg chg="add mod">
          <ac:chgData name="Hamlet Markarian" userId="4926d2b407f31d77" providerId="LiveId" clId="{4FF85064-7C3C-4E74-80CF-B037A6DEB2CF}" dt="2021-06-16T05:43:22.894" v="242" actId="14100"/>
          <ac:spMkLst>
            <pc:docMk/>
            <pc:sldMk cId="1103732382" sldId="1806"/>
            <ac:spMk id="12" creationId="{9BAF2958-CC28-4FDB-BA27-4D914C66686F}"/>
          </ac:spMkLst>
        </pc:spChg>
        <pc:spChg chg="del mod">
          <ac:chgData name="Hamlet Markarian" userId="4926d2b407f31d77" providerId="LiveId" clId="{4FF85064-7C3C-4E74-80CF-B037A6DEB2CF}" dt="2021-06-16T05:59:23.530" v="315" actId="478"/>
          <ac:spMkLst>
            <pc:docMk/>
            <pc:sldMk cId="1103732382" sldId="1806"/>
            <ac:spMk id="13" creationId="{D4620E6B-42A7-4F51-B020-ABF18113A32B}"/>
          </ac:spMkLst>
        </pc:spChg>
        <pc:spChg chg="add del mod">
          <ac:chgData name="Hamlet Markarian" userId="4926d2b407f31d77" providerId="LiveId" clId="{4FF85064-7C3C-4E74-80CF-B037A6DEB2CF}" dt="2021-06-16T05:40:48.781" v="194"/>
          <ac:spMkLst>
            <pc:docMk/>
            <pc:sldMk cId="1103732382" sldId="1806"/>
            <ac:spMk id="14" creationId="{D8648637-22B1-4A7C-9ADC-BDEA3B91C59A}"/>
          </ac:spMkLst>
        </pc:spChg>
        <pc:spChg chg="add del mod">
          <ac:chgData name="Hamlet Markarian" userId="4926d2b407f31d77" providerId="LiveId" clId="{4FF85064-7C3C-4E74-80CF-B037A6DEB2CF}" dt="2021-06-16T05:40:48.782" v="196"/>
          <ac:spMkLst>
            <pc:docMk/>
            <pc:sldMk cId="1103732382" sldId="1806"/>
            <ac:spMk id="15" creationId="{7C972C8E-BFAC-43CE-B326-8165D19ED165}"/>
          </ac:spMkLst>
        </pc:spChg>
        <pc:spChg chg="del mod">
          <ac:chgData name="Hamlet Markarian" userId="4926d2b407f31d77" providerId="LiveId" clId="{4FF85064-7C3C-4E74-80CF-B037A6DEB2CF}" dt="2021-06-16T05:59:23.530" v="315" actId="478"/>
          <ac:spMkLst>
            <pc:docMk/>
            <pc:sldMk cId="1103732382" sldId="1806"/>
            <ac:spMk id="16" creationId="{3620F051-30B7-4C38-8389-293A69262FB1}"/>
          </ac:spMkLst>
        </pc:spChg>
        <pc:spChg chg="add del mod">
          <ac:chgData name="Hamlet Markarian" userId="4926d2b407f31d77" providerId="LiveId" clId="{4FF85064-7C3C-4E74-80CF-B037A6DEB2CF}" dt="2021-06-16T05:41:11.533" v="201" actId="478"/>
          <ac:spMkLst>
            <pc:docMk/>
            <pc:sldMk cId="1103732382" sldId="1806"/>
            <ac:spMk id="17" creationId="{83E19C17-05FA-4DD9-A753-14F4AA3582CD}"/>
          </ac:spMkLst>
        </pc:spChg>
        <pc:spChg chg="add del mod">
          <ac:chgData name="Hamlet Markarian" userId="4926d2b407f31d77" providerId="LiveId" clId="{4FF85064-7C3C-4E74-80CF-B037A6DEB2CF}" dt="2021-06-16T05:40:03.883" v="164" actId="478"/>
          <ac:spMkLst>
            <pc:docMk/>
            <pc:sldMk cId="1103732382" sldId="1806"/>
            <ac:spMk id="18" creationId="{767F1FBF-364E-4E9E-A561-912DC6137D19}"/>
          </ac:spMkLst>
        </pc:spChg>
        <pc:spChg chg="add del mod">
          <ac:chgData name="Hamlet Markarian" userId="4926d2b407f31d77" providerId="LiveId" clId="{4FF85064-7C3C-4E74-80CF-B037A6DEB2CF}" dt="2021-06-16T05:40:13.436" v="171" actId="478"/>
          <ac:spMkLst>
            <pc:docMk/>
            <pc:sldMk cId="1103732382" sldId="1806"/>
            <ac:spMk id="20" creationId="{6E657B2B-6B2C-41E0-BEB5-AE90DEFE69AC}"/>
          </ac:spMkLst>
        </pc:spChg>
        <pc:spChg chg="add del mod">
          <ac:chgData name="Hamlet Markarian" userId="4926d2b407f31d77" providerId="LiveId" clId="{4FF85064-7C3C-4E74-80CF-B037A6DEB2CF}" dt="2021-06-16T05:40:28.731" v="182" actId="478"/>
          <ac:spMkLst>
            <pc:docMk/>
            <pc:sldMk cId="1103732382" sldId="1806"/>
            <ac:spMk id="21" creationId="{3F7DDF17-226C-45D3-992C-6E3D61D88F3C}"/>
          </ac:spMkLst>
        </pc:spChg>
        <pc:cxnChg chg="del">
          <ac:chgData name="Hamlet Markarian" userId="4926d2b407f31d77" providerId="LiveId" clId="{4FF85064-7C3C-4E74-80CF-B037A6DEB2CF}" dt="2021-06-16T05:39:19.115" v="153" actId="478"/>
          <ac:cxnSpMkLst>
            <pc:docMk/>
            <pc:sldMk cId="1103732382" sldId="1806"/>
            <ac:cxnSpMk id="10" creationId="{FFBED3E5-54BA-442C-B10F-E477EBD04603}"/>
          </ac:cxnSpMkLst>
        </pc:cxnChg>
      </pc:sldChg>
      <pc:sldChg chg="addSp delSp modSp add mod">
        <pc:chgData name="Hamlet Markarian" userId="4926d2b407f31d77" providerId="LiveId" clId="{4FF85064-7C3C-4E74-80CF-B037A6DEB2CF}" dt="2021-06-16T07:27:04.267" v="348"/>
        <pc:sldMkLst>
          <pc:docMk/>
          <pc:sldMk cId="3130676653" sldId="1807"/>
        </pc:sldMkLst>
        <pc:spChg chg="add mod">
          <ac:chgData name="Hamlet Markarian" userId="4926d2b407f31d77" providerId="LiveId" clId="{4FF85064-7C3C-4E74-80CF-B037A6DEB2CF}" dt="2021-06-16T07:27:04.267" v="348"/>
          <ac:spMkLst>
            <pc:docMk/>
            <pc:sldMk cId="3130676653" sldId="1807"/>
            <ac:spMk id="7" creationId="{91863FBE-E710-4FA9-BA6A-1BD9169578C8}"/>
          </ac:spMkLst>
        </pc:spChg>
        <pc:spChg chg="add mod">
          <ac:chgData name="Hamlet Markarian" userId="4926d2b407f31d77" providerId="LiveId" clId="{4FF85064-7C3C-4E74-80CF-B037A6DEB2CF}" dt="2021-06-16T05:59:50.590" v="323" actId="12"/>
          <ac:spMkLst>
            <pc:docMk/>
            <pc:sldMk cId="3130676653" sldId="1807"/>
            <ac:spMk id="8" creationId="{27D1C816-198D-4AB3-9BFF-E643BEFE00F1}"/>
          </ac:spMkLst>
        </pc:spChg>
        <pc:spChg chg="del">
          <ac:chgData name="Hamlet Markarian" userId="4926d2b407f31d77" providerId="LiveId" clId="{4FF85064-7C3C-4E74-80CF-B037A6DEB2CF}" dt="2021-06-16T05:41:43.803" v="214" actId="478"/>
          <ac:spMkLst>
            <pc:docMk/>
            <pc:sldMk cId="3130676653" sldId="1807"/>
            <ac:spMk id="9" creationId="{7706A6DC-E6C6-4E7F-9343-E013F318B6AE}"/>
          </ac:spMkLst>
        </pc:spChg>
        <pc:spChg chg="add mod">
          <ac:chgData name="Hamlet Markarian" userId="4926d2b407f31d77" providerId="LiveId" clId="{4FF85064-7C3C-4E74-80CF-B037A6DEB2CF}" dt="2021-06-16T05:41:47.600" v="217" actId="207"/>
          <ac:spMkLst>
            <pc:docMk/>
            <pc:sldMk cId="3130676653" sldId="1807"/>
            <ac:spMk id="10" creationId="{BEE97429-D11D-44C9-8F24-FBA78FA2B4E1}"/>
          </ac:spMkLst>
        </pc:spChg>
        <pc:spChg chg="del">
          <ac:chgData name="Hamlet Markarian" userId="4926d2b407f31d77" providerId="LiveId" clId="{4FF85064-7C3C-4E74-80CF-B037A6DEB2CF}" dt="2021-06-16T05:59:27.690" v="317" actId="478"/>
          <ac:spMkLst>
            <pc:docMk/>
            <pc:sldMk cId="3130676653" sldId="1807"/>
            <ac:spMk id="11" creationId="{0CEC84E5-A487-4497-AA22-D36DEF251179}"/>
          </ac:spMkLst>
        </pc:spChg>
        <pc:spChg chg="del">
          <ac:chgData name="Hamlet Markarian" userId="4926d2b407f31d77" providerId="LiveId" clId="{4FF85064-7C3C-4E74-80CF-B037A6DEB2CF}" dt="2021-06-16T05:41:43.803" v="214" actId="478"/>
          <ac:spMkLst>
            <pc:docMk/>
            <pc:sldMk cId="3130676653" sldId="1807"/>
            <ac:spMk id="12" creationId="{9BAF2958-CC28-4FDB-BA27-4D914C66686F}"/>
          </ac:spMkLst>
        </pc:spChg>
        <pc:spChg chg="del mod">
          <ac:chgData name="Hamlet Markarian" userId="4926d2b407f31d77" providerId="LiveId" clId="{4FF85064-7C3C-4E74-80CF-B037A6DEB2CF}" dt="2021-06-16T05:59:27.690" v="317" actId="478"/>
          <ac:spMkLst>
            <pc:docMk/>
            <pc:sldMk cId="3130676653" sldId="1807"/>
            <ac:spMk id="13" creationId="{D4620E6B-42A7-4F51-B020-ABF18113A32B}"/>
          </ac:spMkLst>
        </pc:spChg>
        <pc:spChg chg="del mod">
          <ac:chgData name="Hamlet Markarian" userId="4926d2b407f31d77" providerId="LiveId" clId="{4FF85064-7C3C-4E74-80CF-B037A6DEB2CF}" dt="2021-06-16T05:59:27.690" v="317" actId="478"/>
          <ac:spMkLst>
            <pc:docMk/>
            <pc:sldMk cId="3130676653" sldId="1807"/>
            <ac:spMk id="16" creationId="{3620F051-30B7-4C38-8389-293A69262FB1}"/>
          </ac:spMkLst>
        </pc:spChg>
        <pc:spChg chg="del">
          <ac:chgData name="Hamlet Markarian" userId="4926d2b407f31d77" providerId="LiveId" clId="{4FF85064-7C3C-4E74-80CF-B037A6DEB2CF}" dt="2021-06-16T05:41:45.723" v="215" actId="478"/>
          <ac:spMkLst>
            <pc:docMk/>
            <pc:sldMk cId="3130676653" sldId="1807"/>
            <ac:spMk id="19" creationId="{30DABA89-A6C2-4E8C-8029-8CB7E86FDA02}"/>
          </ac:spMkLst>
        </pc:spChg>
      </pc:sldChg>
      <pc:sldChg chg="addSp delSp modSp add mod">
        <pc:chgData name="Hamlet Markarian" userId="4926d2b407f31d77" providerId="LiveId" clId="{4FF85064-7C3C-4E74-80CF-B037A6DEB2CF}" dt="2021-06-16T07:27:08.551" v="349"/>
        <pc:sldMkLst>
          <pc:docMk/>
          <pc:sldMk cId="2981692590" sldId="1808"/>
        </pc:sldMkLst>
        <pc:spChg chg="add mod">
          <ac:chgData name="Hamlet Markarian" userId="4926d2b407f31d77" providerId="LiveId" clId="{4FF85064-7C3C-4E74-80CF-B037A6DEB2CF}" dt="2021-06-16T05:59:45.952" v="322" actId="12"/>
          <ac:spMkLst>
            <pc:docMk/>
            <pc:sldMk cId="2981692590" sldId="1808"/>
            <ac:spMk id="7" creationId="{D66FAB75-9A80-4702-B075-B6BFAB205C85}"/>
          </ac:spMkLst>
        </pc:spChg>
        <pc:spChg chg="del">
          <ac:chgData name="Hamlet Markarian" userId="4926d2b407f31d77" providerId="LiveId" clId="{4FF85064-7C3C-4E74-80CF-B037A6DEB2CF}" dt="2021-06-16T05:42:04.219" v="220" actId="478"/>
          <ac:spMkLst>
            <pc:docMk/>
            <pc:sldMk cId="2981692590" sldId="1808"/>
            <ac:spMk id="8" creationId="{27D1C816-198D-4AB3-9BFF-E643BEFE00F1}"/>
          </ac:spMkLst>
        </pc:spChg>
        <pc:spChg chg="add mod">
          <ac:chgData name="Hamlet Markarian" userId="4926d2b407f31d77" providerId="LiveId" clId="{4FF85064-7C3C-4E74-80CF-B037A6DEB2CF}" dt="2021-06-16T07:27:08.551" v="349"/>
          <ac:spMkLst>
            <pc:docMk/>
            <pc:sldMk cId="2981692590" sldId="1808"/>
            <ac:spMk id="8" creationId="{A647FCF7-349B-47C6-B3A9-BF1236F8FF69}"/>
          </ac:spMkLst>
        </pc:spChg>
        <pc:spChg chg="add mod">
          <ac:chgData name="Hamlet Markarian" userId="4926d2b407f31d77" providerId="LiveId" clId="{4FF85064-7C3C-4E74-80CF-B037A6DEB2CF}" dt="2021-06-16T05:42:12.359" v="224" actId="207"/>
          <ac:spMkLst>
            <pc:docMk/>
            <pc:sldMk cId="2981692590" sldId="1808"/>
            <ac:spMk id="9" creationId="{3BAFA491-6063-41EB-8F7F-8454585BC263}"/>
          </ac:spMkLst>
        </pc:spChg>
        <pc:spChg chg="del">
          <ac:chgData name="Hamlet Markarian" userId="4926d2b407f31d77" providerId="LiveId" clId="{4FF85064-7C3C-4E74-80CF-B037A6DEB2CF}" dt="2021-06-16T05:42:05.996" v="221" actId="478"/>
          <ac:spMkLst>
            <pc:docMk/>
            <pc:sldMk cId="2981692590" sldId="1808"/>
            <ac:spMk id="10" creationId="{BEE97429-D11D-44C9-8F24-FBA78FA2B4E1}"/>
          </ac:spMkLst>
        </pc:spChg>
        <pc:spChg chg="del">
          <ac:chgData name="Hamlet Markarian" userId="4926d2b407f31d77" providerId="LiveId" clId="{4FF85064-7C3C-4E74-80CF-B037A6DEB2CF}" dt="2021-06-16T05:59:32.539" v="319" actId="478"/>
          <ac:spMkLst>
            <pc:docMk/>
            <pc:sldMk cId="2981692590" sldId="1808"/>
            <ac:spMk id="11" creationId="{0CEC84E5-A487-4497-AA22-D36DEF251179}"/>
          </ac:spMkLst>
        </pc:spChg>
        <pc:spChg chg="add del mod">
          <ac:chgData name="Hamlet Markarian" userId="4926d2b407f31d77" providerId="LiveId" clId="{4FF85064-7C3C-4E74-80CF-B037A6DEB2CF}" dt="2021-06-16T05:42:16.139" v="226" actId="478"/>
          <ac:spMkLst>
            <pc:docMk/>
            <pc:sldMk cId="2981692590" sldId="1808"/>
            <ac:spMk id="12" creationId="{A8DEB5CB-A1D6-4BDF-8468-A548412F5898}"/>
          </ac:spMkLst>
        </pc:spChg>
        <pc:spChg chg="del mod">
          <ac:chgData name="Hamlet Markarian" userId="4926d2b407f31d77" providerId="LiveId" clId="{4FF85064-7C3C-4E74-80CF-B037A6DEB2CF}" dt="2021-06-16T05:59:32.539" v="319" actId="478"/>
          <ac:spMkLst>
            <pc:docMk/>
            <pc:sldMk cId="2981692590" sldId="1808"/>
            <ac:spMk id="13" creationId="{D4620E6B-42A7-4F51-B020-ABF18113A32B}"/>
          </ac:spMkLst>
        </pc:spChg>
        <pc:spChg chg="del mod">
          <ac:chgData name="Hamlet Markarian" userId="4926d2b407f31d77" providerId="LiveId" clId="{4FF85064-7C3C-4E74-80CF-B037A6DEB2CF}" dt="2021-06-16T05:59:32.539" v="319" actId="478"/>
          <ac:spMkLst>
            <pc:docMk/>
            <pc:sldMk cId="2981692590" sldId="1808"/>
            <ac:spMk id="16" creationId="{3620F051-30B7-4C38-8389-293A69262FB1}"/>
          </ac:spMkLst>
        </pc:spChg>
        <pc:cxnChg chg="add mod">
          <ac:chgData name="Hamlet Markarian" userId="4926d2b407f31d77" providerId="LiveId" clId="{4FF85064-7C3C-4E74-80CF-B037A6DEB2CF}" dt="2021-06-16T05:46:58.322" v="285" actId="208"/>
          <ac:cxnSpMkLst>
            <pc:docMk/>
            <pc:sldMk cId="2981692590" sldId="1808"/>
            <ac:cxnSpMk id="14" creationId="{64BF8B2D-DB52-4AE5-940A-C915A4CC15A2}"/>
          </ac:cxnSpMkLst>
        </pc:cxnChg>
      </pc:sldChg>
      <pc:sldMasterChg chg="addSldLayout modSldLayout">
        <pc:chgData name="Hamlet Markarian" userId="4926d2b407f31d77" providerId="LiveId" clId="{4FF85064-7C3C-4E74-80CF-B037A6DEB2CF}" dt="2021-06-16T07:27:20.326" v="355" actId="1037"/>
        <pc:sldMasterMkLst>
          <pc:docMk/>
          <pc:sldMasterMk cId="2383000118" sldId="2147483912"/>
        </pc:sldMasterMkLst>
        <pc:sldLayoutChg chg="addSp modSp add mod modTransition">
          <pc:chgData name="Hamlet Markarian" userId="4926d2b407f31d77" providerId="LiveId" clId="{4FF85064-7C3C-4E74-80CF-B037A6DEB2CF}" dt="2021-06-16T07:27:20.326" v="355" actId="1037"/>
          <pc:sldLayoutMkLst>
            <pc:docMk/>
            <pc:sldMasterMk cId="2383000118" sldId="2147483912"/>
            <pc:sldLayoutMk cId="4060007196" sldId="2147483979"/>
          </pc:sldLayoutMkLst>
          <pc:spChg chg="add mod">
            <ac:chgData name="Hamlet Markarian" userId="4926d2b407f31d77" providerId="LiveId" clId="{4FF85064-7C3C-4E74-80CF-B037A6DEB2CF}" dt="2021-06-16T05:33:31.424" v="72"/>
            <ac:spMkLst>
              <pc:docMk/>
              <pc:sldMasterMk cId="2383000118" sldId="2147483912"/>
              <pc:sldLayoutMk cId="4060007196" sldId="2147483979"/>
              <ac:spMk id="2" creationId="{87A770D9-F43E-4D7B-B38E-DE98072DCC42}"/>
            </ac:spMkLst>
          </pc:spChg>
          <pc:picChg chg="add mod">
            <ac:chgData name="Hamlet Markarian" userId="4926d2b407f31d77" providerId="LiveId" clId="{4FF85064-7C3C-4E74-80CF-B037A6DEB2CF}" dt="2021-06-16T07:27:20.326" v="355" actId="1037"/>
            <ac:picMkLst>
              <pc:docMk/>
              <pc:sldMasterMk cId="2383000118" sldId="2147483912"/>
              <pc:sldLayoutMk cId="4060007196" sldId="2147483979"/>
              <ac:picMk id="3" creationId="{C6556670-8F65-470A-BA35-D8E2DDE0DB15}"/>
            </ac:picMkLst>
          </pc:picChg>
        </pc:sldLayoutChg>
      </pc:sldMasterChg>
    </pc:docChg>
  </pc:docChgLst>
  <pc:docChgLst>
    <pc:chgData name="Hamlet Markarian" userId="4926d2b407f31d77" providerId="LiveId" clId="{6FF85FA6-4547-4E93-B244-3C4181BADB0F}"/>
    <pc:docChg chg="undo custSel modSld">
      <pc:chgData name="Hamlet Markarian" userId="4926d2b407f31d77" providerId="LiveId" clId="{6FF85FA6-4547-4E93-B244-3C4181BADB0F}" dt="2021-10-29T09:56:36.581" v="127" actId="14100"/>
      <pc:docMkLst>
        <pc:docMk/>
      </pc:docMkLst>
      <pc:sldChg chg="addSp delSp modSp mod">
        <pc:chgData name="Hamlet Markarian" userId="4926d2b407f31d77" providerId="LiveId" clId="{6FF85FA6-4547-4E93-B244-3C4181BADB0F}" dt="2021-10-29T09:56:36.581" v="127" actId="14100"/>
        <pc:sldMkLst>
          <pc:docMk/>
          <pc:sldMk cId="2089435669" sldId="1738"/>
        </pc:sldMkLst>
        <pc:spChg chg="mod">
          <ac:chgData name="Hamlet Markarian" userId="4926d2b407f31d77" providerId="LiveId" clId="{6FF85FA6-4547-4E93-B244-3C4181BADB0F}" dt="2021-10-29T09:56:30.177" v="125" actId="1076"/>
          <ac:spMkLst>
            <pc:docMk/>
            <pc:sldMk cId="2089435669" sldId="1738"/>
            <ac:spMk id="3" creationId="{00000000-0000-0000-0000-000000000000}"/>
          </ac:spMkLst>
        </pc:spChg>
        <pc:spChg chg="mod">
          <ac:chgData name="Hamlet Markarian" userId="4926d2b407f31d77" providerId="LiveId" clId="{6FF85FA6-4547-4E93-B244-3C4181BADB0F}" dt="2021-10-29T09:17:12.706" v="75" actId="14100"/>
          <ac:spMkLst>
            <pc:docMk/>
            <pc:sldMk cId="2089435669" sldId="1738"/>
            <ac:spMk id="6" creationId="{CEC7500B-72BA-40E7-9AF4-8783615DF403}"/>
          </ac:spMkLst>
        </pc:spChg>
        <pc:spChg chg="mod topLvl">
          <ac:chgData name="Hamlet Markarian" userId="4926d2b407f31d77" providerId="LiveId" clId="{6FF85FA6-4547-4E93-B244-3C4181BADB0F}" dt="2021-10-29T09:16:33.284" v="71" actId="14861"/>
          <ac:spMkLst>
            <pc:docMk/>
            <pc:sldMk cId="2089435669" sldId="1738"/>
            <ac:spMk id="11" creationId="{1E784679-9E0A-44ED-888F-C2F7713DCEF3}"/>
          </ac:spMkLst>
        </pc:spChg>
        <pc:spChg chg="del">
          <ac:chgData name="Hamlet Markarian" userId="4926d2b407f31d77" providerId="LiveId" clId="{6FF85FA6-4547-4E93-B244-3C4181BADB0F}" dt="2021-10-29T09:06:07.401" v="0" actId="478"/>
          <ac:spMkLst>
            <pc:docMk/>
            <pc:sldMk cId="2089435669" sldId="1738"/>
            <ac:spMk id="12" creationId="{1A5AF6FE-08C1-4085-BEAE-52C9C1083F10}"/>
          </ac:spMkLst>
        </pc:spChg>
        <pc:spChg chg="mod">
          <ac:chgData name="Hamlet Markarian" userId="4926d2b407f31d77" providerId="LiveId" clId="{6FF85FA6-4547-4E93-B244-3C4181BADB0F}" dt="2021-10-29T09:26:19.040" v="124" actId="20577"/>
          <ac:spMkLst>
            <pc:docMk/>
            <pc:sldMk cId="2089435669" sldId="1738"/>
            <ac:spMk id="14" creationId="{8C0A38DE-7E13-4312-9AFA-866AA71C4C95}"/>
          </ac:spMkLst>
        </pc:spChg>
        <pc:spChg chg="mod">
          <ac:chgData name="Hamlet Markarian" userId="4926d2b407f31d77" providerId="LiveId" clId="{6FF85FA6-4547-4E93-B244-3C4181BADB0F}" dt="2021-10-29T09:14:38.511" v="43" actId="164"/>
          <ac:spMkLst>
            <pc:docMk/>
            <pc:sldMk cId="2089435669" sldId="1738"/>
            <ac:spMk id="15" creationId="{567A278B-A4C7-4E33-A33B-216348695EDF}"/>
          </ac:spMkLst>
        </pc:spChg>
        <pc:spChg chg="mod">
          <ac:chgData name="Hamlet Markarian" userId="4926d2b407f31d77" providerId="LiveId" clId="{6FF85FA6-4547-4E93-B244-3C4181BADB0F}" dt="2021-10-29T09:14:38.511" v="43" actId="164"/>
          <ac:spMkLst>
            <pc:docMk/>
            <pc:sldMk cId="2089435669" sldId="1738"/>
            <ac:spMk id="16" creationId="{CE6EFD3A-917A-4BF2-8D05-56547861500E}"/>
          </ac:spMkLst>
        </pc:spChg>
        <pc:spChg chg="del">
          <ac:chgData name="Hamlet Markarian" userId="4926d2b407f31d77" providerId="LiveId" clId="{6FF85FA6-4547-4E93-B244-3C4181BADB0F}" dt="2021-10-29T09:06:07.401" v="0" actId="478"/>
          <ac:spMkLst>
            <pc:docMk/>
            <pc:sldMk cId="2089435669" sldId="1738"/>
            <ac:spMk id="19" creationId="{D7223599-AAE3-4462-9A3D-F71A2A5B120A}"/>
          </ac:spMkLst>
        </pc:spChg>
        <pc:spChg chg="del">
          <ac:chgData name="Hamlet Markarian" userId="4926d2b407f31d77" providerId="LiveId" clId="{6FF85FA6-4547-4E93-B244-3C4181BADB0F}" dt="2021-10-29T09:06:07.401" v="0" actId="478"/>
          <ac:spMkLst>
            <pc:docMk/>
            <pc:sldMk cId="2089435669" sldId="1738"/>
            <ac:spMk id="22" creationId="{34981C2F-1011-46F6-B260-CFE59A894177}"/>
          </ac:spMkLst>
        </pc:spChg>
        <pc:spChg chg="del">
          <ac:chgData name="Hamlet Markarian" userId="4926d2b407f31d77" providerId="LiveId" clId="{6FF85FA6-4547-4E93-B244-3C4181BADB0F}" dt="2021-10-29T09:06:07.401" v="0" actId="478"/>
          <ac:spMkLst>
            <pc:docMk/>
            <pc:sldMk cId="2089435669" sldId="1738"/>
            <ac:spMk id="24" creationId="{19C5517E-8D40-4317-BFE4-4390D25B3981}"/>
          </ac:spMkLst>
        </pc:spChg>
        <pc:spChg chg="mod">
          <ac:chgData name="Hamlet Markarian" userId="4926d2b407f31d77" providerId="LiveId" clId="{6FF85FA6-4547-4E93-B244-3C4181BADB0F}" dt="2021-10-29T09:56:36.581" v="127" actId="14100"/>
          <ac:spMkLst>
            <pc:docMk/>
            <pc:sldMk cId="2089435669" sldId="1738"/>
            <ac:spMk id="26" creationId="{A3C65849-7548-4CD2-BBAE-F8D17103DB7B}"/>
          </ac:spMkLst>
        </pc:spChg>
        <pc:spChg chg="del">
          <ac:chgData name="Hamlet Markarian" userId="4926d2b407f31d77" providerId="LiveId" clId="{6FF85FA6-4547-4E93-B244-3C4181BADB0F}" dt="2021-10-29T09:06:07.401" v="0" actId="478"/>
          <ac:spMkLst>
            <pc:docMk/>
            <pc:sldMk cId="2089435669" sldId="1738"/>
            <ac:spMk id="27" creationId="{E59C5194-B6BD-44F1-9FC6-A4DBA3B747E8}"/>
          </ac:spMkLst>
        </pc:spChg>
        <pc:spChg chg="del">
          <ac:chgData name="Hamlet Markarian" userId="4926d2b407f31d77" providerId="LiveId" clId="{6FF85FA6-4547-4E93-B244-3C4181BADB0F}" dt="2021-10-29T09:06:07.401" v="0" actId="478"/>
          <ac:spMkLst>
            <pc:docMk/>
            <pc:sldMk cId="2089435669" sldId="1738"/>
            <ac:spMk id="28" creationId="{9B3AE74D-4F4F-4DA0-9C67-69CD2CE1B66A}"/>
          </ac:spMkLst>
        </pc:spChg>
        <pc:spChg chg="del">
          <ac:chgData name="Hamlet Markarian" userId="4926d2b407f31d77" providerId="LiveId" clId="{6FF85FA6-4547-4E93-B244-3C4181BADB0F}" dt="2021-10-29T09:06:07.401" v="0" actId="478"/>
          <ac:spMkLst>
            <pc:docMk/>
            <pc:sldMk cId="2089435669" sldId="1738"/>
            <ac:spMk id="30" creationId="{B4C534C4-4DF5-430D-A9BB-D829CB1D55A6}"/>
          </ac:spMkLst>
        </pc:spChg>
        <pc:spChg chg="add mod ord">
          <ac:chgData name="Hamlet Markarian" userId="4926d2b407f31d77" providerId="LiveId" clId="{6FF85FA6-4547-4E93-B244-3C4181BADB0F}" dt="2021-10-29T09:16:59.261" v="72" actId="166"/>
          <ac:spMkLst>
            <pc:docMk/>
            <pc:sldMk cId="2089435669" sldId="1738"/>
            <ac:spMk id="31" creationId="{4750A3A8-C3E9-42A8-A60C-787A1745C91F}"/>
          </ac:spMkLst>
        </pc:spChg>
        <pc:spChg chg="add mod ord topLvl">
          <ac:chgData name="Hamlet Markarian" userId="4926d2b407f31d77" providerId="LiveId" clId="{6FF85FA6-4547-4E93-B244-3C4181BADB0F}" dt="2021-10-29T09:16:59.261" v="72" actId="166"/>
          <ac:spMkLst>
            <pc:docMk/>
            <pc:sldMk cId="2089435669" sldId="1738"/>
            <ac:spMk id="32" creationId="{AF1E414A-F4EA-4A54-A010-E78746CE33D4}"/>
          </ac:spMkLst>
        </pc:spChg>
        <pc:spChg chg="add mod topLvl">
          <ac:chgData name="Hamlet Markarian" userId="4926d2b407f31d77" providerId="LiveId" clId="{6FF85FA6-4547-4E93-B244-3C4181BADB0F}" dt="2021-10-29T09:16:33.284" v="71" actId="14861"/>
          <ac:spMkLst>
            <pc:docMk/>
            <pc:sldMk cId="2089435669" sldId="1738"/>
            <ac:spMk id="33" creationId="{AB27158F-1F4E-438A-9E46-D3E206B2F1B8}"/>
          </ac:spMkLst>
        </pc:spChg>
        <pc:spChg chg="del">
          <ac:chgData name="Hamlet Markarian" userId="4926d2b407f31d77" providerId="LiveId" clId="{6FF85FA6-4547-4E93-B244-3C4181BADB0F}" dt="2021-10-29T09:06:11.503" v="1" actId="478"/>
          <ac:spMkLst>
            <pc:docMk/>
            <pc:sldMk cId="2089435669" sldId="1738"/>
            <ac:spMk id="45" creationId="{92245BC1-0BD9-4065-9261-0CA5042C0435}"/>
          </ac:spMkLst>
        </pc:spChg>
        <pc:grpChg chg="add del mod ord">
          <ac:chgData name="Hamlet Markarian" userId="4926d2b407f31d77" providerId="LiveId" clId="{6FF85FA6-4547-4E93-B244-3C4181BADB0F}" dt="2021-10-29T09:13:37.616" v="21" actId="165"/>
          <ac:grpSpMkLst>
            <pc:docMk/>
            <pc:sldMk cId="2089435669" sldId="1738"/>
            <ac:grpSpMk id="2" creationId="{5476C74C-1B1C-4708-8271-E67CEAE2186A}"/>
          </ac:grpSpMkLst>
        </pc:grpChg>
        <pc:grpChg chg="add del mod">
          <ac:chgData name="Hamlet Markarian" userId="4926d2b407f31d77" providerId="LiveId" clId="{6FF85FA6-4547-4E93-B244-3C4181BADB0F}" dt="2021-10-29T09:14:19.319" v="33" actId="165"/>
          <ac:grpSpMkLst>
            <pc:docMk/>
            <pc:sldMk cId="2089435669" sldId="1738"/>
            <ac:grpSpMk id="4" creationId="{1303DDEE-9041-45BF-9216-212567873D5D}"/>
          </ac:grpSpMkLst>
        </pc:grpChg>
        <pc:grpChg chg="add mod">
          <ac:chgData name="Hamlet Markarian" userId="4926d2b407f31d77" providerId="LiveId" clId="{6FF85FA6-4547-4E93-B244-3C4181BADB0F}" dt="2021-10-29T09:17:03.669" v="74" actId="1037"/>
          <ac:grpSpMkLst>
            <pc:docMk/>
            <pc:sldMk cId="2089435669" sldId="1738"/>
            <ac:grpSpMk id="5" creationId="{28AD9C99-5BBF-40DB-8C58-0BD5129CDBAD}"/>
          </ac:grpSpMkLst>
        </pc:grpChg>
        <pc:grpChg chg="add del mod">
          <ac:chgData name="Hamlet Markarian" userId="4926d2b407f31d77" providerId="LiveId" clId="{6FF85FA6-4547-4E93-B244-3C4181BADB0F}" dt="2021-10-29T09:15:53.320" v="51" actId="165"/>
          <ac:grpSpMkLst>
            <pc:docMk/>
            <pc:sldMk cId="2089435669" sldId="1738"/>
            <ac:grpSpMk id="8" creationId="{C85E3D86-7D8A-4406-A44C-78BA601ED2A7}"/>
          </ac:grpSpMkLst>
        </pc:grpChg>
        <pc:grpChg chg="del">
          <ac:chgData name="Hamlet Markarian" userId="4926d2b407f31d77" providerId="LiveId" clId="{6FF85FA6-4547-4E93-B244-3C4181BADB0F}" dt="2021-10-29T09:06:11.503" v="1" actId="478"/>
          <ac:grpSpMkLst>
            <pc:docMk/>
            <pc:sldMk cId="2089435669" sldId="1738"/>
            <ac:grpSpMk id="38" creationId="{B85BEA5F-7892-4D9D-91D6-28966CA19718}"/>
          </ac:grpSpMkLst>
        </pc:grpChg>
        <pc:picChg chg="mod">
          <ac:chgData name="Hamlet Markarian" userId="4926d2b407f31d77" providerId="LiveId" clId="{6FF85FA6-4547-4E93-B244-3C4181BADB0F}" dt="2021-10-29T09:14:26.814" v="37" actId="12788"/>
          <ac:picMkLst>
            <pc:docMk/>
            <pc:sldMk cId="2089435669" sldId="1738"/>
            <ac:picMk id="7" creationId="{1190B5BC-289C-480A-9F4B-8A49BF1CA8AF}"/>
          </ac:picMkLst>
        </pc:picChg>
        <pc:picChg chg="del">
          <ac:chgData name="Hamlet Markarian" userId="4926d2b407f31d77" providerId="LiveId" clId="{6FF85FA6-4547-4E93-B244-3C4181BADB0F}" dt="2021-10-29T09:06:07.401" v="0" actId="478"/>
          <ac:picMkLst>
            <pc:docMk/>
            <pc:sldMk cId="2089435669" sldId="1738"/>
            <ac:picMk id="17" creationId="{261AF8DA-26F5-4B81-85B8-DA77C5DE9D15}"/>
          </ac:picMkLst>
        </pc:picChg>
        <pc:picChg chg="del">
          <ac:chgData name="Hamlet Markarian" userId="4926d2b407f31d77" providerId="LiveId" clId="{6FF85FA6-4547-4E93-B244-3C4181BADB0F}" dt="2021-10-29T09:06:07.401" v="0" actId="478"/>
          <ac:picMkLst>
            <pc:docMk/>
            <pc:sldMk cId="2089435669" sldId="1738"/>
            <ac:picMk id="20" creationId="{402BF3AB-3945-4AB0-9809-395C3FEBFC47}"/>
          </ac:picMkLst>
        </pc:picChg>
        <pc:picChg chg="del">
          <ac:chgData name="Hamlet Markarian" userId="4926d2b407f31d77" providerId="LiveId" clId="{6FF85FA6-4547-4E93-B244-3C4181BADB0F}" dt="2021-10-29T09:06:07.401" v="0" actId="478"/>
          <ac:picMkLst>
            <pc:docMk/>
            <pc:sldMk cId="2089435669" sldId="1738"/>
            <ac:picMk id="23" creationId="{D8F0A2B5-D0E0-4C86-8DFB-7784AF6F95FD}"/>
          </ac:picMkLst>
        </pc:picChg>
        <pc:picChg chg="del">
          <ac:chgData name="Hamlet Markarian" userId="4926d2b407f31d77" providerId="LiveId" clId="{6FF85FA6-4547-4E93-B244-3C4181BADB0F}" dt="2021-10-29T09:06:11.503" v="1" actId="478"/>
          <ac:picMkLst>
            <pc:docMk/>
            <pc:sldMk cId="2089435669" sldId="1738"/>
            <ac:picMk id="37" creationId="{0D50C1A5-4493-4624-BBD8-B4658DABDDE7}"/>
          </ac:picMkLst>
        </pc:picChg>
        <pc:cxnChg chg="mod">
          <ac:chgData name="Hamlet Markarian" userId="4926d2b407f31d77" providerId="LiveId" clId="{6FF85FA6-4547-4E93-B244-3C4181BADB0F}" dt="2021-10-29T09:56:30.177" v="125" actId="1076"/>
          <ac:cxnSpMkLst>
            <pc:docMk/>
            <pc:sldMk cId="2089435669" sldId="1738"/>
            <ac:cxnSpMk id="10" creationId="{CC9450C0-18F3-4BE3-ACA1-3B2B2E7ACBA0}"/>
          </ac:cxnSpMkLst>
        </pc:cxnChg>
        <pc:cxnChg chg="del">
          <ac:chgData name="Hamlet Markarian" userId="4926d2b407f31d77" providerId="LiveId" clId="{6FF85FA6-4547-4E93-B244-3C4181BADB0F}" dt="2021-10-29T09:06:07.401" v="0" actId="478"/>
          <ac:cxnSpMkLst>
            <pc:docMk/>
            <pc:sldMk cId="2089435669" sldId="1738"/>
            <ac:cxnSpMk id="25" creationId="{A0531B75-6BBB-426A-9619-67D96FC0431E}"/>
          </ac:cxnSpMkLst>
        </pc:cxnChg>
        <pc:cxnChg chg="del">
          <ac:chgData name="Hamlet Markarian" userId="4926d2b407f31d77" providerId="LiveId" clId="{6FF85FA6-4547-4E93-B244-3C4181BADB0F}" dt="2021-10-29T09:06:07.401" v="0" actId="478"/>
          <ac:cxnSpMkLst>
            <pc:docMk/>
            <pc:sldMk cId="2089435669" sldId="1738"/>
            <ac:cxnSpMk id="29" creationId="{14BA017C-0A9A-4667-91C4-BFFFA463FC83}"/>
          </ac:cxnSpMkLst>
        </pc:cxnChg>
        <pc:cxnChg chg="add mod">
          <ac:chgData name="Hamlet Markarian" userId="4926d2b407f31d77" providerId="LiveId" clId="{6FF85FA6-4547-4E93-B244-3C4181BADB0F}" dt="2021-10-29T09:56:30.177" v="125" actId="1076"/>
          <ac:cxnSpMkLst>
            <pc:docMk/>
            <pc:sldMk cId="2089435669" sldId="1738"/>
            <ac:cxnSpMk id="36" creationId="{E20C5D6E-5AF6-4404-812C-B1F63E2BE219}"/>
          </ac:cxnSpMkLst>
        </pc:cxnChg>
        <pc:cxnChg chg="add del mod">
          <ac:chgData name="Hamlet Markarian" userId="4926d2b407f31d77" providerId="LiveId" clId="{6FF85FA6-4547-4E93-B244-3C4181BADB0F}" dt="2021-10-29T09:26:15.806" v="123" actId="478"/>
          <ac:cxnSpMkLst>
            <pc:docMk/>
            <pc:sldMk cId="2089435669" sldId="1738"/>
            <ac:cxnSpMk id="42" creationId="{B3CEA38A-8502-4E73-8E8E-0DB325AE92E2}"/>
          </ac:cxnSpMkLst>
        </pc:cxnChg>
      </pc:sldChg>
    </pc:docChg>
  </pc:docChgLst>
  <pc:docChgLst>
    <pc:chgData userId="4926d2b407f31d77" providerId="LiveId" clId="{628A9173-B249-44C7-B4A2-BA8E8D2D6FED}"/>
    <pc:docChg chg="undo redo custSel addSld delSld modSld sldOrd modMainMaster">
      <pc:chgData name="" userId="4926d2b407f31d77" providerId="LiveId" clId="{628A9173-B249-44C7-B4A2-BA8E8D2D6FED}" dt="2021-02-09T08:34:32.074" v="1146" actId="1076"/>
      <pc:docMkLst>
        <pc:docMk/>
      </pc:docMkLst>
      <pc:sldChg chg="addSp delSp modSp modAnim">
        <pc:chgData name="" userId="4926d2b407f31d77" providerId="LiveId" clId="{628A9173-B249-44C7-B4A2-BA8E8D2D6FED}" dt="2021-02-09T08:34:32.074" v="1146" actId="1076"/>
        <pc:sldMkLst>
          <pc:docMk/>
          <pc:sldMk cId="160959922" sldId="1617"/>
        </pc:sldMkLst>
        <pc:spChg chg="add mod topLvl">
          <ac:chgData name="" userId="4926d2b407f31d77" providerId="LiveId" clId="{628A9173-B249-44C7-B4A2-BA8E8D2D6FED}" dt="2021-02-09T08:34:10.517" v="1144" actId="14100"/>
          <ac:spMkLst>
            <pc:docMk/>
            <pc:sldMk cId="160959922" sldId="1617"/>
            <ac:spMk id="2" creationId="{D2E8963D-53D2-4B88-B1CD-98A5FEA181D2}"/>
          </ac:spMkLst>
        </pc:spChg>
        <pc:spChg chg="add mod topLvl">
          <ac:chgData name="" userId="4926d2b407f31d77" providerId="LiveId" clId="{628A9173-B249-44C7-B4A2-BA8E8D2D6FED}" dt="2021-02-09T08:34:32.074" v="1146" actId="1076"/>
          <ac:spMkLst>
            <pc:docMk/>
            <pc:sldMk cId="160959922" sldId="1617"/>
            <ac:spMk id="3" creationId="{EAF4C548-B49C-4E1D-BD1D-2097BD45B23F}"/>
          </ac:spMkLst>
        </pc:spChg>
        <pc:spChg chg="add del">
          <ac:chgData name="" userId="4926d2b407f31d77" providerId="LiveId" clId="{628A9173-B249-44C7-B4A2-BA8E8D2D6FED}" dt="2021-02-09T06:07:44.166" v="189"/>
          <ac:spMkLst>
            <pc:docMk/>
            <pc:sldMk cId="160959922" sldId="1617"/>
            <ac:spMk id="114" creationId="{DD3E5FDE-3FF6-4881-85BB-B3FE0FBFBD5C}"/>
          </ac:spMkLst>
        </pc:spChg>
        <pc:spChg chg="add mod">
          <ac:chgData name="" userId="4926d2b407f31d77" providerId="LiveId" clId="{628A9173-B249-44C7-B4A2-BA8E8D2D6FED}" dt="2021-02-09T08:32:16.092" v="1134" actId="12789"/>
          <ac:spMkLst>
            <pc:docMk/>
            <pc:sldMk cId="160959922" sldId="1617"/>
            <ac:spMk id="121" creationId="{E0AF501B-C782-47D2-A4EA-E1210C1672D7}"/>
          </ac:spMkLst>
        </pc:spChg>
        <pc:spChg chg="add mod">
          <ac:chgData name="" userId="4926d2b407f31d77" providerId="LiveId" clId="{628A9173-B249-44C7-B4A2-BA8E8D2D6FED}" dt="2021-02-09T08:32:13.578" v="1133" actId="12789"/>
          <ac:spMkLst>
            <pc:docMk/>
            <pc:sldMk cId="160959922" sldId="1617"/>
            <ac:spMk id="122" creationId="{57212F51-80E6-4847-8553-8D8543200226}"/>
          </ac:spMkLst>
        </pc:spChg>
        <pc:spChg chg="add mod">
          <ac:chgData name="" userId="4926d2b407f31d77" providerId="LiveId" clId="{628A9173-B249-44C7-B4A2-BA8E8D2D6FED}" dt="2021-02-09T08:32:10.913" v="1132" actId="12789"/>
          <ac:spMkLst>
            <pc:docMk/>
            <pc:sldMk cId="160959922" sldId="1617"/>
            <ac:spMk id="123" creationId="{89640D30-2E66-4542-8D89-7AE60649EC7F}"/>
          </ac:spMkLst>
        </pc:spChg>
        <pc:spChg chg="add mod">
          <ac:chgData name="" userId="4926d2b407f31d77" providerId="LiveId" clId="{628A9173-B249-44C7-B4A2-BA8E8D2D6FED}" dt="2021-02-09T08:32:07.765" v="1131" actId="12789"/>
          <ac:spMkLst>
            <pc:docMk/>
            <pc:sldMk cId="160959922" sldId="1617"/>
            <ac:spMk id="124" creationId="{AB38511A-6E72-4275-ADE2-F81B11DB5744}"/>
          </ac:spMkLst>
        </pc:spChg>
        <pc:spChg chg="add mod topLvl">
          <ac:chgData name="" userId="4926d2b407f31d77" providerId="LiveId" clId="{628A9173-B249-44C7-B4A2-BA8E8D2D6FED}" dt="2021-02-09T08:34:10.517" v="1144" actId="14100"/>
          <ac:spMkLst>
            <pc:docMk/>
            <pc:sldMk cId="160959922" sldId="1617"/>
            <ac:spMk id="125" creationId="{E51D248A-9BC4-4A9D-9B9E-1FAFA440A8D8}"/>
          </ac:spMkLst>
        </pc:spChg>
        <pc:spChg chg="add mod topLvl">
          <ac:chgData name="" userId="4926d2b407f31d77" providerId="LiveId" clId="{628A9173-B249-44C7-B4A2-BA8E8D2D6FED}" dt="2021-02-09T08:34:32.074" v="1146" actId="1076"/>
          <ac:spMkLst>
            <pc:docMk/>
            <pc:sldMk cId="160959922" sldId="1617"/>
            <ac:spMk id="126" creationId="{8C589B66-E9EB-440A-89F2-065AB41FAE43}"/>
          </ac:spMkLst>
        </pc:spChg>
        <pc:spChg chg="add del mod">
          <ac:chgData name="" userId="4926d2b407f31d77" providerId="LiveId" clId="{628A9173-B249-44C7-B4A2-BA8E8D2D6FED}" dt="2021-02-09T08:29:09.262" v="1100" actId="478"/>
          <ac:spMkLst>
            <pc:docMk/>
            <pc:sldMk cId="160959922" sldId="1617"/>
            <ac:spMk id="127" creationId="{63E5BB37-3933-409A-B80A-894B43C68CB3}"/>
          </ac:spMkLst>
        </pc:spChg>
        <pc:spChg chg="add del mod">
          <ac:chgData name="" userId="4926d2b407f31d77" providerId="LiveId" clId="{628A9173-B249-44C7-B4A2-BA8E8D2D6FED}" dt="2021-02-09T08:29:09.262" v="1100" actId="478"/>
          <ac:spMkLst>
            <pc:docMk/>
            <pc:sldMk cId="160959922" sldId="1617"/>
            <ac:spMk id="128" creationId="{6A584E7E-86FD-4CE4-AEAB-6C646FDCC998}"/>
          </ac:spMkLst>
        </pc:spChg>
        <pc:spChg chg="add del mod">
          <ac:chgData name="" userId="4926d2b407f31d77" providerId="LiveId" clId="{628A9173-B249-44C7-B4A2-BA8E8D2D6FED}" dt="2021-02-09T08:29:09.262" v="1100" actId="478"/>
          <ac:spMkLst>
            <pc:docMk/>
            <pc:sldMk cId="160959922" sldId="1617"/>
            <ac:spMk id="129" creationId="{E6E936B4-1CFE-42B0-8EBB-AFAF2DD0A987}"/>
          </ac:spMkLst>
        </pc:spChg>
        <pc:spChg chg="add del mod">
          <ac:chgData name="" userId="4926d2b407f31d77" providerId="LiveId" clId="{628A9173-B249-44C7-B4A2-BA8E8D2D6FED}" dt="2021-02-09T08:29:09.262" v="1100" actId="478"/>
          <ac:spMkLst>
            <pc:docMk/>
            <pc:sldMk cId="160959922" sldId="1617"/>
            <ac:spMk id="130" creationId="{DAB1E888-042A-489E-8EA8-A98754FD03A2}"/>
          </ac:spMkLst>
        </pc:spChg>
        <pc:spChg chg="add mod topLvl">
          <ac:chgData name="" userId="4926d2b407f31d77" providerId="LiveId" clId="{628A9173-B249-44C7-B4A2-BA8E8D2D6FED}" dt="2021-02-09T08:32:22.486" v="1135" actId="165"/>
          <ac:spMkLst>
            <pc:docMk/>
            <pc:sldMk cId="160959922" sldId="1617"/>
            <ac:spMk id="131" creationId="{5FA23F4D-314E-40AD-89E5-DEA7D073C823}"/>
          </ac:spMkLst>
        </pc:spChg>
        <pc:spChg chg="add mod topLvl">
          <ac:chgData name="" userId="4926d2b407f31d77" providerId="LiveId" clId="{628A9173-B249-44C7-B4A2-BA8E8D2D6FED}" dt="2021-02-09T08:34:14.628" v="1145" actId="1076"/>
          <ac:spMkLst>
            <pc:docMk/>
            <pc:sldMk cId="160959922" sldId="1617"/>
            <ac:spMk id="132" creationId="{4C63B8BF-7289-4802-8778-0B1245368ADE}"/>
          </ac:spMkLst>
        </pc:spChg>
        <pc:spChg chg="add mod topLvl">
          <ac:chgData name="" userId="4926d2b407f31d77" providerId="LiveId" clId="{628A9173-B249-44C7-B4A2-BA8E8D2D6FED}" dt="2021-02-09T08:34:10.517" v="1144" actId="14100"/>
          <ac:spMkLst>
            <pc:docMk/>
            <pc:sldMk cId="160959922" sldId="1617"/>
            <ac:spMk id="133" creationId="{4FD82B38-DDC2-47F2-8EA8-5FA6396A90D9}"/>
          </ac:spMkLst>
        </pc:spChg>
        <pc:spChg chg="add mod topLvl">
          <ac:chgData name="" userId="4926d2b407f31d77" providerId="LiveId" clId="{628A9173-B249-44C7-B4A2-BA8E8D2D6FED}" dt="2021-02-09T08:34:10.517" v="1144" actId="14100"/>
          <ac:spMkLst>
            <pc:docMk/>
            <pc:sldMk cId="160959922" sldId="1617"/>
            <ac:spMk id="134" creationId="{22C4ED35-7C24-48FB-94BC-483755EBD912}"/>
          </ac:spMkLst>
        </pc:spChg>
        <pc:spChg chg="add mod topLvl">
          <ac:chgData name="" userId="4926d2b407f31d77" providerId="LiveId" clId="{628A9173-B249-44C7-B4A2-BA8E8D2D6FED}" dt="2021-02-09T08:34:32.074" v="1146" actId="1076"/>
          <ac:spMkLst>
            <pc:docMk/>
            <pc:sldMk cId="160959922" sldId="1617"/>
            <ac:spMk id="135" creationId="{AA260940-AADE-44DA-9DBF-CEF0588B18E3}"/>
          </ac:spMkLst>
        </pc:spChg>
        <pc:spChg chg="add mod topLvl">
          <ac:chgData name="" userId="4926d2b407f31d77" providerId="LiveId" clId="{628A9173-B249-44C7-B4A2-BA8E8D2D6FED}" dt="2021-02-09T08:34:32.074" v="1146" actId="1076"/>
          <ac:spMkLst>
            <pc:docMk/>
            <pc:sldMk cId="160959922" sldId="1617"/>
            <ac:spMk id="136" creationId="{FFE66614-2D90-4EF3-AF9D-E2BA86931AAD}"/>
          </ac:spMkLst>
        </pc:spChg>
        <pc:spChg chg="add mod topLvl">
          <ac:chgData name="" userId="4926d2b407f31d77" providerId="LiveId" clId="{628A9173-B249-44C7-B4A2-BA8E8D2D6FED}" dt="2021-02-09T08:32:22.486" v="1135" actId="165"/>
          <ac:spMkLst>
            <pc:docMk/>
            <pc:sldMk cId="160959922" sldId="1617"/>
            <ac:spMk id="137" creationId="{AAA79CA8-0951-4047-A8A9-038096A98A72}"/>
          </ac:spMkLst>
        </pc:spChg>
        <pc:spChg chg="add mod topLvl">
          <ac:chgData name="" userId="4926d2b407f31d77" providerId="LiveId" clId="{628A9173-B249-44C7-B4A2-BA8E8D2D6FED}" dt="2021-02-09T08:32:22.486" v="1135" actId="165"/>
          <ac:spMkLst>
            <pc:docMk/>
            <pc:sldMk cId="160959922" sldId="1617"/>
            <ac:spMk id="138" creationId="{8EFBC4BE-DC93-4078-8A58-B3A73C5F337E}"/>
          </ac:spMkLst>
        </pc:spChg>
        <pc:spChg chg="mod topLvl">
          <ac:chgData name="" userId="4926d2b407f31d77" providerId="LiveId" clId="{628A9173-B249-44C7-B4A2-BA8E8D2D6FED}" dt="2021-02-09T08:34:10.517" v="1144" actId="14100"/>
          <ac:spMkLst>
            <pc:docMk/>
            <pc:sldMk cId="160959922" sldId="1617"/>
            <ac:spMk id="140" creationId="{FEBB2AA5-FB74-48D5-8C3F-0FF41E40DB84}"/>
          </ac:spMkLst>
        </pc:spChg>
        <pc:spChg chg="mod topLvl">
          <ac:chgData name="" userId="4926d2b407f31d77" providerId="LiveId" clId="{628A9173-B249-44C7-B4A2-BA8E8D2D6FED}" dt="2021-02-09T08:34:10.517" v="1144" actId="14100"/>
          <ac:spMkLst>
            <pc:docMk/>
            <pc:sldMk cId="160959922" sldId="1617"/>
            <ac:spMk id="141" creationId="{A00189FD-E9A5-4C45-BCA0-F9614EF8538B}"/>
          </ac:spMkLst>
        </pc:spChg>
        <pc:spChg chg="mod topLvl">
          <ac:chgData name="" userId="4926d2b407f31d77" providerId="LiveId" clId="{628A9173-B249-44C7-B4A2-BA8E8D2D6FED}" dt="2021-02-09T08:34:32.074" v="1146" actId="1076"/>
          <ac:spMkLst>
            <pc:docMk/>
            <pc:sldMk cId="160959922" sldId="1617"/>
            <ac:spMk id="142" creationId="{8F62433A-7889-4AFD-B050-6893514D0D1C}"/>
          </ac:spMkLst>
        </pc:spChg>
        <pc:spChg chg="mod topLvl">
          <ac:chgData name="" userId="4926d2b407f31d77" providerId="LiveId" clId="{628A9173-B249-44C7-B4A2-BA8E8D2D6FED}" dt="2021-02-09T08:34:32.074" v="1146" actId="1076"/>
          <ac:spMkLst>
            <pc:docMk/>
            <pc:sldMk cId="160959922" sldId="1617"/>
            <ac:spMk id="143" creationId="{D592CB40-CBCD-4D57-9543-B2E5B96ECDC0}"/>
          </ac:spMkLst>
        </pc:spChg>
        <pc:spChg chg="mod topLvl">
          <ac:chgData name="" userId="4926d2b407f31d77" providerId="LiveId" clId="{628A9173-B249-44C7-B4A2-BA8E8D2D6FED}" dt="2021-02-09T08:32:22.486" v="1135" actId="165"/>
          <ac:spMkLst>
            <pc:docMk/>
            <pc:sldMk cId="160959922" sldId="1617"/>
            <ac:spMk id="144" creationId="{0C76B824-40AA-4AF2-B0D9-0CBBA6F53138}"/>
          </ac:spMkLst>
        </pc:spChg>
        <pc:spChg chg="mod topLvl">
          <ac:chgData name="" userId="4926d2b407f31d77" providerId="LiveId" clId="{628A9173-B249-44C7-B4A2-BA8E8D2D6FED}" dt="2021-02-09T08:32:22.486" v="1135" actId="165"/>
          <ac:spMkLst>
            <pc:docMk/>
            <pc:sldMk cId="160959922" sldId="1617"/>
            <ac:spMk id="145" creationId="{02433BDD-B6F9-49A0-B94F-A3334D6EAA3C}"/>
          </ac:spMkLst>
        </pc:spChg>
        <pc:spChg chg="mod topLvl">
          <ac:chgData name="" userId="4926d2b407f31d77" providerId="LiveId" clId="{628A9173-B249-44C7-B4A2-BA8E8D2D6FED}" dt="2021-02-09T08:34:10.517" v="1144" actId="14100"/>
          <ac:spMkLst>
            <pc:docMk/>
            <pc:sldMk cId="160959922" sldId="1617"/>
            <ac:spMk id="147" creationId="{DE0ADC90-EF53-4CDD-8944-783C454E9114}"/>
          </ac:spMkLst>
        </pc:spChg>
        <pc:spChg chg="mod topLvl">
          <ac:chgData name="" userId="4926d2b407f31d77" providerId="LiveId" clId="{628A9173-B249-44C7-B4A2-BA8E8D2D6FED}" dt="2021-02-09T08:34:10.517" v="1144" actId="14100"/>
          <ac:spMkLst>
            <pc:docMk/>
            <pc:sldMk cId="160959922" sldId="1617"/>
            <ac:spMk id="148" creationId="{9DD9A37C-B866-4F90-B091-B87A3C345222}"/>
          </ac:spMkLst>
        </pc:spChg>
        <pc:spChg chg="mod topLvl">
          <ac:chgData name="" userId="4926d2b407f31d77" providerId="LiveId" clId="{628A9173-B249-44C7-B4A2-BA8E8D2D6FED}" dt="2021-02-09T08:34:32.074" v="1146" actId="1076"/>
          <ac:spMkLst>
            <pc:docMk/>
            <pc:sldMk cId="160959922" sldId="1617"/>
            <ac:spMk id="149" creationId="{C0764DF0-1649-4AF0-A71E-9C8D1FD7AF82}"/>
          </ac:spMkLst>
        </pc:spChg>
        <pc:spChg chg="mod topLvl">
          <ac:chgData name="" userId="4926d2b407f31d77" providerId="LiveId" clId="{628A9173-B249-44C7-B4A2-BA8E8D2D6FED}" dt="2021-02-09T08:34:32.074" v="1146" actId="1076"/>
          <ac:spMkLst>
            <pc:docMk/>
            <pc:sldMk cId="160959922" sldId="1617"/>
            <ac:spMk id="150" creationId="{F02C7E69-9013-4AF5-8894-F87367F85ABC}"/>
          </ac:spMkLst>
        </pc:spChg>
        <pc:spChg chg="mod topLvl">
          <ac:chgData name="" userId="4926d2b407f31d77" providerId="LiveId" clId="{628A9173-B249-44C7-B4A2-BA8E8D2D6FED}" dt="2021-02-09T08:32:22.486" v="1135" actId="165"/>
          <ac:spMkLst>
            <pc:docMk/>
            <pc:sldMk cId="160959922" sldId="1617"/>
            <ac:spMk id="151" creationId="{E86E7321-CF7F-479C-A4C1-F3ABA818F5EB}"/>
          </ac:spMkLst>
        </pc:spChg>
        <pc:spChg chg="mod topLvl">
          <ac:chgData name="" userId="4926d2b407f31d77" providerId="LiveId" clId="{628A9173-B249-44C7-B4A2-BA8E8D2D6FED}" dt="2021-02-09T08:32:22.486" v="1135" actId="165"/>
          <ac:spMkLst>
            <pc:docMk/>
            <pc:sldMk cId="160959922" sldId="1617"/>
            <ac:spMk id="152" creationId="{41FF55AF-20FF-45F2-97B6-50C3FCD3E762}"/>
          </ac:spMkLst>
        </pc:spChg>
        <pc:grpChg chg="add del mod">
          <ac:chgData name="" userId="4926d2b407f31d77" providerId="LiveId" clId="{628A9173-B249-44C7-B4A2-BA8E8D2D6FED}" dt="2021-02-09T08:32:22.486" v="1135" actId="165"/>
          <ac:grpSpMkLst>
            <pc:docMk/>
            <pc:sldMk cId="160959922" sldId="1617"/>
            <ac:grpSpMk id="4" creationId="{1DF79177-7C77-4F4B-91A9-7230094EC345}"/>
          </ac:grpSpMkLst>
        </pc:grpChg>
        <pc:grpChg chg="add del mod">
          <ac:chgData name="" userId="4926d2b407f31d77" providerId="LiveId" clId="{628A9173-B249-44C7-B4A2-BA8E8D2D6FED}" dt="2021-02-09T08:32:22.486" v="1135" actId="165"/>
          <ac:grpSpMkLst>
            <pc:docMk/>
            <pc:sldMk cId="160959922" sldId="1617"/>
            <ac:grpSpMk id="5" creationId="{3A64F5AE-C619-463F-A42D-CCB65AB477C8}"/>
          </ac:grpSpMkLst>
        </pc:grpChg>
        <pc:grpChg chg="add del mod">
          <ac:chgData name="" userId="4926d2b407f31d77" providerId="LiveId" clId="{628A9173-B249-44C7-B4A2-BA8E8D2D6FED}" dt="2021-02-09T08:32:22.486" v="1135" actId="165"/>
          <ac:grpSpMkLst>
            <pc:docMk/>
            <pc:sldMk cId="160959922" sldId="1617"/>
            <ac:grpSpMk id="139" creationId="{C51FE8FF-0F01-4BAB-8021-8D4A78FBFEA4}"/>
          </ac:grpSpMkLst>
        </pc:grpChg>
        <pc:grpChg chg="add del mod">
          <ac:chgData name="" userId="4926d2b407f31d77" providerId="LiveId" clId="{628A9173-B249-44C7-B4A2-BA8E8D2D6FED}" dt="2021-02-09T08:32:22.486" v="1135" actId="165"/>
          <ac:grpSpMkLst>
            <pc:docMk/>
            <pc:sldMk cId="160959922" sldId="1617"/>
            <ac:grpSpMk id="146" creationId="{A320EEAF-0A0A-412E-8B46-1C8553970CCC}"/>
          </ac:grpSpMkLst>
        </pc:grpChg>
      </pc:sldChg>
      <pc:sldMasterChg chg="modSldLayout">
        <pc:chgData name="" userId="4926d2b407f31d77" providerId="LiveId" clId="{628A9173-B249-44C7-B4A2-BA8E8D2D6FED}" dt="2021-02-09T08:16:33.270" v="1062" actId="403"/>
        <pc:sldMasterMkLst>
          <pc:docMk/>
          <pc:sldMasterMk cId="1241911007" sldId="2147483680"/>
        </pc:sldMasterMkLst>
        <pc:sldLayoutChg chg="modSp">
          <pc:chgData name="" userId="4926d2b407f31d77" providerId="LiveId" clId="{628A9173-B249-44C7-B4A2-BA8E8D2D6FED}" dt="2021-02-09T08:16:33.270" v="1062" actId="403"/>
          <pc:sldLayoutMkLst>
            <pc:docMk/>
            <pc:sldMasterMk cId="1241911007" sldId="2147483680"/>
            <pc:sldLayoutMk cId="1511880632" sldId="2147483692"/>
          </pc:sldLayoutMkLst>
          <pc:spChg chg="mod">
            <ac:chgData name="" userId="4926d2b407f31d77" providerId="LiveId" clId="{628A9173-B249-44C7-B4A2-BA8E8D2D6FED}" dt="2021-02-09T08:16:33.270" v="1062" actId="403"/>
            <ac:spMkLst>
              <pc:docMk/>
              <pc:sldMasterMk cId="1241911007" sldId="2147483680"/>
              <pc:sldLayoutMk cId="1511880632" sldId="2147483692"/>
              <ac:spMk id="3" creationId="{BE0951C9-484F-4E9A-8471-00D15E074EEA}"/>
            </ac:spMkLst>
          </pc:spChg>
        </pc:sldLayoutChg>
      </pc:sldMasterChg>
    </pc:docChg>
  </pc:docChgLst>
  <pc:docChgLst>
    <pc:chgData name="Hamlet Markarian" userId="4926d2b407f31d77" providerId="LiveId" clId="{976BBC84-489D-40E2-BB04-1ADC349D3654}"/>
    <pc:docChg chg="custSel modSld">
      <pc:chgData name="Hamlet Markarian" userId="4926d2b407f31d77" providerId="LiveId" clId="{976BBC84-489D-40E2-BB04-1ADC349D3654}" dt="2021-06-21T12:37:34.014" v="32" actId="20577"/>
      <pc:docMkLst>
        <pc:docMk/>
      </pc:docMkLst>
      <pc:sldChg chg="delSp modSp mod">
        <pc:chgData name="Hamlet Markarian" userId="4926d2b407f31d77" providerId="LiveId" clId="{976BBC84-489D-40E2-BB04-1ADC349D3654}" dt="2021-06-21T12:37:34.014" v="32" actId="20577"/>
        <pc:sldMkLst>
          <pc:docMk/>
          <pc:sldMk cId="2089435669" sldId="1738"/>
        </pc:sldMkLst>
        <pc:spChg chg="mod">
          <ac:chgData name="Hamlet Markarian" userId="4926d2b407f31d77" providerId="LiveId" clId="{976BBC84-489D-40E2-BB04-1ADC349D3654}" dt="2021-06-21T12:37:28.799" v="31" actId="207"/>
          <ac:spMkLst>
            <pc:docMk/>
            <pc:sldMk cId="2089435669" sldId="1738"/>
            <ac:spMk id="3" creationId="{00000000-0000-0000-0000-000000000000}"/>
          </ac:spMkLst>
        </pc:spChg>
        <pc:spChg chg="mod">
          <ac:chgData name="Hamlet Markarian" userId="4926d2b407f31d77" providerId="LiveId" clId="{976BBC84-489D-40E2-BB04-1ADC349D3654}" dt="2021-06-21T12:37:28.799" v="31" actId="207"/>
          <ac:spMkLst>
            <pc:docMk/>
            <pc:sldMk cId="2089435669" sldId="1738"/>
            <ac:spMk id="12" creationId="{1A5AF6FE-08C1-4085-BEAE-52C9C1083F10}"/>
          </ac:spMkLst>
        </pc:spChg>
        <pc:spChg chg="mod">
          <ac:chgData name="Hamlet Markarian" userId="4926d2b407f31d77" providerId="LiveId" clId="{976BBC84-489D-40E2-BB04-1ADC349D3654}" dt="2021-06-21T12:37:28.799" v="31" actId="207"/>
          <ac:spMkLst>
            <pc:docMk/>
            <pc:sldMk cId="2089435669" sldId="1738"/>
            <ac:spMk id="14" creationId="{8C0A38DE-7E13-4312-9AFA-866AA71C4C95}"/>
          </ac:spMkLst>
        </pc:spChg>
        <pc:spChg chg="mod">
          <ac:chgData name="Hamlet Markarian" userId="4926d2b407f31d77" providerId="LiveId" clId="{976BBC84-489D-40E2-BB04-1ADC349D3654}" dt="2021-06-21T12:37:28.799" v="31" actId="207"/>
          <ac:spMkLst>
            <pc:docMk/>
            <pc:sldMk cId="2089435669" sldId="1738"/>
            <ac:spMk id="15" creationId="{567A278B-A4C7-4E33-A33B-216348695EDF}"/>
          </ac:spMkLst>
        </pc:spChg>
        <pc:spChg chg="mod">
          <ac:chgData name="Hamlet Markarian" userId="4926d2b407f31d77" providerId="LiveId" clId="{976BBC84-489D-40E2-BB04-1ADC349D3654}" dt="2021-06-21T12:37:28.799" v="31" actId="207"/>
          <ac:spMkLst>
            <pc:docMk/>
            <pc:sldMk cId="2089435669" sldId="1738"/>
            <ac:spMk id="16" creationId="{CE6EFD3A-917A-4BF2-8D05-56547861500E}"/>
          </ac:spMkLst>
        </pc:spChg>
        <pc:spChg chg="mod">
          <ac:chgData name="Hamlet Markarian" userId="4926d2b407f31d77" providerId="LiveId" clId="{976BBC84-489D-40E2-BB04-1ADC349D3654}" dt="2021-06-21T12:37:28.799" v="31" actId="207"/>
          <ac:spMkLst>
            <pc:docMk/>
            <pc:sldMk cId="2089435669" sldId="1738"/>
            <ac:spMk id="19" creationId="{D7223599-AAE3-4462-9A3D-F71A2A5B120A}"/>
          </ac:spMkLst>
        </pc:spChg>
        <pc:spChg chg="mod">
          <ac:chgData name="Hamlet Markarian" userId="4926d2b407f31d77" providerId="LiveId" clId="{976BBC84-489D-40E2-BB04-1ADC349D3654}" dt="2021-06-21T12:37:28.799" v="31" actId="207"/>
          <ac:spMkLst>
            <pc:docMk/>
            <pc:sldMk cId="2089435669" sldId="1738"/>
            <ac:spMk id="22" creationId="{34981C2F-1011-46F6-B260-CFE59A894177}"/>
          </ac:spMkLst>
        </pc:spChg>
        <pc:spChg chg="mod">
          <ac:chgData name="Hamlet Markarian" userId="4926d2b407f31d77" providerId="LiveId" clId="{976BBC84-489D-40E2-BB04-1ADC349D3654}" dt="2021-06-21T12:37:28.799" v="31" actId="207"/>
          <ac:spMkLst>
            <pc:docMk/>
            <pc:sldMk cId="2089435669" sldId="1738"/>
            <ac:spMk id="24" creationId="{19C5517E-8D40-4317-BFE4-4390D25B3981}"/>
          </ac:spMkLst>
        </pc:spChg>
        <pc:spChg chg="mod">
          <ac:chgData name="Hamlet Markarian" userId="4926d2b407f31d77" providerId="LiveId" clId="{976BBC84-489D-40E2-BB04-1ADC349D3654}" dt="2021-06-21T12:37:28.799" v="31" actId="207"/>
          <ac:spMkLst>
            <pc:docMk/>
            <pc:sldMk cId="2089435669" sldId="1738"/>
            <ac:spMk id="26" creationId="{A3C65849-7548-4CD2-BBAE-F8D17103DB7B}"/>
          </ac:spMkLst>
        </pc:spChg>
        <pc:spChg chg="mod">
          <ac:chgData name="Hamlet Markarian" userId="4926d2b407f31d77" providerId="LiveId" clId="{976BBC84-489D-40E2-BB04-1ADC349D3654}" dt="2021-06-21T12:37:28.799" v="31" actId="207"/>
          <ac:spMkLst>
            <pc:docMk/>
            <pc:sldMk cId="2089435669" sldId="1738"/>
            <ac:spMk id="27" creationId="{E59C5194-B6BD-44F1-9FC6-A4DBA3B747E8}"/>
          </ac:spMkLst>
        </pc:spChg>
        <pc:spChg chg="mod">
          <ac:chgData name="Hamlet Markarian" userId="4926d2b407f31d77" providerId="LiveId" clId="{976BBC84-489D-40E2-BB04-1ADC349D3654}" dt="2021-06-21T12:37:28.799" v="31" actId="207"/>
          <ac:spMkLst>
            <pc:docMk/>
            <pc:sldMk cId="2089435669" sldId="1738"/>
            <ac:spMk id="28" creationId="{9B3AE74D-4F4F-4DA0-9C67-69CD2CE1B66A}"/>
          </ac:spMkLst>
        </pc:spChg>
        <pc:spChg chg="mod">
          <ac:chgData name="Hamlet Markarian" userId="4926d2b407f31d77" providerId="LiveId" clId="{976BBC84-489D-40E2-BB04-1ADC349D3654}" dt="2021-06-21T12:37:28.799" v="31" actId="207"/>
          <ac:spMkLst>
            <pc:docMk/>
            <pc:sldMk cId="2089435669" sldId="1738"/>
            <ac:spMk id="30" creationId="{B4C534C4-4DF5-430D-A9BB-D829CB1D55A6}"/>
          </ac:spMkLst>
        </pc:spChg>
        <pc:spChg chg="del">
          <ac:chgData name="Hamlet Markarian" userId="4926d2b407f31d77" providerId="LiveId" clId="{976BBC84-489D-40E2-BB04-1ADC349D3654}" dt="2021-06-21T12:32:10.669" v="8" actId="478"/>
          <ac:spMkLst>
            <pc:docMk/>
            <pc:sldMk cId="2089435669" sldId="1738"/>
            <ac:spMk id="42" creationId="{8F720BD5-E83C-46BA-8A15-E09E254AD07E}"/>
          </ac:spMkLst>
        </pc:spChg>
        <pc:spChg chg="mod">
          <ac:chgData name="Hamlet Markarian" userId="4926d2b407f31d77" providerId="LiveId" clId="{976BBC84-489D-40E2-BB04-1ADC349D3654}" dt="2021-06-21T12:37:34.014" v="32" actId="20577"/>
          <ac:spMkLst>
            <pc:docMk/>
            <pc:sldMk cId="2089435669" sldId="1738"/>
            <ac:spMk id="45" creationId="{92245BC1-0BD9-4065-9261-0CA5042C0435}"/>
          </ac:spMkLst>
        </pc:spChg>
        <pc:grpChg chg="del">
          <ac:chgData name="Hamlet Markarian" userId="4926d2b407f31d77" providerId="LiveId" clId="{976BBC84-489D-40E2-BB04-1ADC349D3654}" dt="2021-06-21T12:32:10.669" v="8" actId="478"/>
          <ac:grpSpMkLst>
            <pc:docMk/>
            <pc:sldMk cId="2089435669" sldId="1738"/>
            <ac:grpSpMk id="35" creationId="{5EAEF0F1-3BB9-47DB-9B17-F7BD89EE4E18}"/>
          </ac:grpSpMkLst>
        </pc:grpChg>
        <pc:grpChg chg="mod">
          <ac:chgData name="Hamlet Markarian" userId="4926d2b407f31d77" providerId="LiveId" clId="{976BBC84-489D-40E2-BB04-1ADC349D3654}" dt="2021-06-21T12:33:34.021" v="19" actId="14100"/>
          <ac:grpSpMkLst>
            <pc:docMk/>
            <pc:sldMk cId="2089435669" sldId="1738"/>
            <ac:grpSpMk id="38" creationId="{B85BEA5F-7892-4D9D-91D6-28966CA19718}"/>
          </ac:grpSpMkLst>
        </pc:grpChg>
        <pc:picChg chg="mod">
          <ac:chgData name="Hamlet Markarian" userId="4926d2b407f31d77" providerId="LiveId" clId="{976BBC84-489D-40E2-BB04-1ADC349D3654}" dt="2021-06-21T12:32:29.863" v="11" actId="1076"/>
          <ac:picMkLst>
            <pc:docMk/>
            <pc:sldMk cId="2089435669" sldId="1738"/>
            <ac:picMk id="17" creationId="{261AF8DA-26F5-4B81-85B8-DA77C5DE9D15}"/>
          </ac:picMkLst>
        </pc:picChg>
        <pc:picChg chg="mod">
          <ac:chgData name="Hamlet Markarian" userId="4926d2b407f31d77" providerId="LiveId" clId="{976BBC84-489D-40E2-BB04-1ADC349D3654}" dt="2021-06-21T12:32:29.863" v="11" actId="1076"/>
          <ac:picMkLst>
            <pc:docMk/>
            <pc:sldMk cId="2089435669" sldId="1738"/>
            <ac:picMk id="20" creationId="{402BF3AB-3945-4AB0-9809-395C3FEBFC47}"/>
          </ac:picMkLst>
        </pc:picChg>
        <pc:picChg chg="mod">
          <ac:chgData name="Hamlet Markarian" userId="4926d2b407f31d77" providerId="LiveId" clId="{976BBC84-489D-40E2-BB04-1ADC349D3654}" dt="2021-06-21T12:32:29.863" v="11" actId="1076"/>
          <ac:picMkLst>
            <pc:docMk/>
            <pc:sldMk cId="2089435669" sldId="1738"/>
            <ac:picMk id="23" creationId="{D8F0A2B5-D0E0-4C86-8DFB-7784AF6F95FD}"/>
          </ac:picMkLst>
        </pc:picChg>
        <pc:picChg chg="mod">
          <ac:chgData name="Hamlet Markarian" userId="4926d2b407f31d77" providerId="LiveId" clId="{976BBC84-489D-40E2-BB04-1ADC349D3654}" dt="2021-06-21T12:33:53.047" v="24" actId="1076"/>
          <ac:picMkLst>
            <pc:docMk/>
            <pc:sldMk cId="2089435669" sldId="1738"/>
            <ac:picMk id="37" creationId="{0D50C1A5-4493-4624-BBD8-B4658DABDDE7}"/>
          </ac:picMkLst>
        </pc:picChg>
        <pc:picChg chg="del">
          <ac:chgData name="Hamlet Markarian" userId="4926d2b407f31d77" providerId="LiveId" clId="{976BBC84-489D-40E2-BB04-1ADC349D3654}" dt="2021-06-21T12:32:10.669" v="8" actId="478"/>
          <ac:picMkLst>
            <pc:docMk/>
            <pc:sldMk cId="2089435669" sldId="1738"/>
            <ac:picMk id="48" creationId="{8D72A47E-6DC3-49B6-BB4A-C79E9B5067F6}"/>
          </ac:picMkLst>
        </pc:picChg>
        <pc:cxnChg chg="mod">
          <ac:chgData name="Hamlet Markarian" userId="4926d2b407f31d77" providerId="LiveId" clId="{976BBC84-489D-40E2-BB04-1ADC349D3654}" dt="2021-06-21T12:32:29.863" v="11" actId="1076"/>
          <ac:cxnSpMkLst>
            <pc:docMk/>
            <pc:sldMk cId="2089435669" sldId="1738"/>
            <ac:cxnSpMk id="10" creationId="{CC9450C0-18F3-4BE3-ACA1-3B2B2E7ACBA0}"/>
          </ac:cxnSpMkLst>
        </pc:cxnChg>
        <pc:cxnChg chg="mod">
          <ac:chgData name="Hamlet Markarian" userId="4926d2b407f31d77" providerId="LiveId" clId="{976BBC84-489D-40E2-BB04-1ADC349D3654}" dt="2021-06-21T12:32:29.863" v="11" actId="1076"/>
          <ac:cxnSpMkLst>
            <pc:docMk/>
            <pc:sldMk cId="2089435669" sldId="1738"/>
            <ac:cxnSpMk id="25" creationId="{A0531B75-6BBB-426A-9619-67D96FC0431E}"/>
          </ac:cxnSpMkLst>
        </pc:cxnChg>
        <pc:cxnChg chg="mod">
          <ac:chgData name="Hamlet Markarian" userId="4926d2b407f31d77" providerId="LiveId" clId="{976BBC84-489D-40E2-BB04-1ADC349D3654}" dt="2021-06-21T12:36:59.936" v="28" actId="1076"/>
          <ac:cxnSpMkLst>
            <pc:docMk/>
            <pc:sldMk cId="2089435669" sldId="1738"/>
            <ac:cxnSpMk id="29" creationId="{14BA017C-0A9A-4667-91C4-BFFFA463FC83}"/>
          </ac:cxnSpMkLst>
        </pc:cxnChg>
      </pc:sldChg>
    </pc:docChg>
  </pc:docChgLst>
  <pc:docChgLst>
    <pc:chgData name="Hamlet Markarian" userId="4926d2b407f31d77" providerId="LiveId" clId="{E381A4D4-77CC-4E52-9C2B-E41C4B46FDFC}"/>
    <pc:docChg chg="custSel modSld">
      <pc:chgData name="Hamlet Markarian" userId="4926d2b407f31d77" providerId="LiveId" clId="{E381A4D4-77CC-4E52-9C2B-E41C4B46FDFC}" dt="2021-06-09T17:30:28.402" v="40" actId="700"/>
      <pc:docMkLst>
        <pc:docMk/>
      </pc:docMkLst>
      <pc:sldChg chg="modSp mod modClrScheme chgLayout">
        <pc:chgData name="Hamlet Markarian" userId="4926d2b407f31d77" providerId="LiveId" clId="{E381A4D4-77CC-4E52-9C2B-E41C4B46FDFC}" dt="2021-06-09T17:30:28.402" v="40" actId="700"/>
        <pc:sldMkLst>
          <pc:docMk/>
          <pc:sldMk cId="4060078467" sldId="1750"/>
        </pc:sldMkLst>
        <pc:spChg chg="mod">
          <ac:chgData name="Hamlet Markarian" userId="4926d2b407f31d77" providerId="LiveId" clId="{E381A4D4-77CC-4E52-9C2B-E41C4B46FDFC}" dt="2021-06-09T17:29:33.040" v="39" actId="20577"/>
          <ac:spMkLst>
            <pc:docMk/>
            <pc:sldMk cId="4060078467" sldId="1750"/>
            <ac:spMk id="64" creationId="{570FB99D-1077-4407-A41E-D28A4FDFFBD4}"/>
          </ac:spMkLst>
        </pc:spChg>
      </pc:sldChg>
    </pc:docChg>
  </pc:docChgLst>
  <pc:docChgLst>
    <pc:chgData name="Hamlet Markarian" userId="4926d2b407f31d77" providerId="LiveId" clId="{ED9FD25C-536A-4873-9D2D-694C96340E32}"/>
    <pc:docChg chg="undo custSel delSld modSld delMainMaster modMainMaster">
      <pc:chgData name="Hamlet Markarian" userId="4926d2b407f31d77" providerId="LiveId" clId="{ED9FD25C-536A-4873-9D2D-694C96340E32}" dt="2021-06-18T10:04:02.586" v="526"/>
      <pc:docMkLst>
        <pc:docMk/>
      </pc:docMkLst>
      <pc:sldChg chg="addSp delSp modSp mod modClrScheme chgLayout">
        <pc:chgData name="Hamlet Markarian" userId="4926d2b407f31d77" providerId="LiveId" clId="{ED9FD25C-536A-4873-9D2D-694C96340E32}" dt="2021-06-18T10:04:02.586" v="526"/>
        <pc:sldMkLst>
          <pc:docMk/>
          <pc:sldMk cId="2089435669" sldId="1738"/>
        </pc:sldMkLst>
        <pc:spChg chg="add del mod ord">
          <ac:chgData name="Hamlet Markarian" userId="4926d2b407f31d77" providerId="LiveId" clId="{ED9FD25C-536A-4873-9D2D-694C96340E32}" dt="2021-06-16T08:58:34.983" v="78" actId="700"/>
          <ac:spMkLst>
            <pc:docMk/>
            <pc:sldMk cId="2089435669" sldId="1738"/>
            <ac:spMk id="2" creationId="{F64B1646-9D93-4179-AB2A-FBA48B5B93E7}"/>
          </ac:spMkLst>
        </pc:spChg>
        <pc:spChg chg="mod">
          <ac:chgData name="Hamlet Markarian" userId="4926d2b407f31d77" providerId="LiveId" clId="{ED9FD25C-536A-4873-9D2D-694C96340E32}" dt="2021-06-16T09:14:30.948" v="416" actId="1076"/>
          <ac:spMkLst>
            <pc:docMk/>
            <pc:sldMk cId="2089435669" sldId="1738"/>
            <ac:spMk id="3" creationId="{00000000-0000-0000-0000-000000000000}"/>
          </ac:spMkLst>
        </pc:spChg>
        <pc:spChg chg="add del mod ord">
          <ac:chgData name="Hamlet Markarian" userId="4926d2b407f31d77" providerId="LiveId" clId="{ED9FD25C-536A-4873-9D2D-694C96340E32}" dt="2021-06-16T08:58:34.983" v="78" actId="700"/>
          <ac:spMkLst>
            <pc:docMk/>
            <pc:sldMk cId="2089435669" sldId="1738"/>
            <ac:spMk id="5" creationId="{4214FDB1-495B-44E6-B6F2-CE759452465A}"/>
          </ac:spMkLst>
        </pc:spChg>
        <pc:spChg chg="add mod ord">
          <ac:chgData name="Hamlet Markarian" userId="4926d2b407f31d77" providerId="LiveId" clId="{ED9FD25C-536A-4873-9D2D-694C96340E32}" dt="2021-06-16T09:00:51.225" v="125" actId="207"/>
          <ac:spMkLst>
            <pc:docMk/>
            <pc:sldMk cId="2089435669" sldId="1738"/>
            <ac:spMk id="6" creationId="{CEC7500B-72BA-40E7-9AF4-8783615DF403}"/>
          </ac:spMkLst>
        </pc:spChg>
        <pc:spChg chg="del">
          <ac:chgData name="Hamlet Markarian" userId="4926d2b407f31d77" providerId="LiveId" clId="{ED9FD25C-536A-4873-9D2D-694C96340E32}" dt="2021-06-16T08:58:37.711" v="79" actId="478"/>
          <ac:spMkLst>
            <pc:docMk/>
            <pc:sldMk cId="2089435669" sldId="1738"/>
            <ac:spMk id="8" creationId="{A3D43B73-2B0A-4CDF-8104-3D3F930D4D40}"/>
          </ac:spMkLst>
        </pc:spChg>
        <pc:spChg chg="add mod ord">
          <ac:chgData name="Hamlet Markarian" userId="4926d2b407f31d77" providerId="LiveId" clId="{ED9FD25C-536A-4873-9D2D-694C96340E32}" dt="2021-06-16T09:02:53.793" v="163" actId="12789"/>
          <ac:spMkLst>
            <pc:docMk/>
            <pc:sldMk cId="2089435669" sldId="1738"/>
            <ac:spMk id="11" creationId="{1E784679-9E0A-44ED-888F-C2F7713DCEF3}"/>
          </ac:spMkLst>
        </pc:spChg>
        <pc:spChg chg="add mod">
          <ac:chgData name="Hamlet Markarian" userId="4926d2b407f31d77" providerId="LiveId" clId="{ED9FD25C-536A-4873-9D2D-694C96340E32}" dt="2021-06-16T09:14:35.580" v="417" actId="1076"/>
          <ac:spMkLst>
            <pc:docMk/>
            <pc:sldMk cId="2089435669" sldId="1738"/>
            <ac:spMk id="12" creationId="{1A5AF6FE-08C1-4085-BEAE-52C9C1083F10}"/>
          </ac:spMkLst>
        </pc:spChg>
        <pc:spChg chg="mod">
          <ac:chgData name="Hamlet Markarian" userId="4926d2b407f31d77" providerId="LiveId" clId="{ED9FD25C-536A-4873-9D2D-694C96340E32}" dt="2021-06-16T09:14:24.656" v="415" actId="1076"/>
          <ac:spMkLst>
            <pc:docMk/>
            <pc:sldMk cId="2089435669" sldId="1738"/>
            <ac:spMk id="14" creationId="{8C0A38DE-7E13-4312-9AFA-866AA71C4C95}"/>
          </ac:spMkLst>
        </pc:spChg>
        <pc:spChg chg="add mod">
          <ac:chgData name="Hamlet Markarian" userId="4926d2b407f31d77" providerId="LiveId" clId="{ED9FD25C-536A-4873-9D2D-694C96340E32}" dt="2021-06-16T09:03:35.702" v="172" actId="1076"/>
          <ac:spMkLst>
            <pc:docMk/>
            <pc:sldMk cId="2089435669" sldId="1738"/>
            <ac:spMk id="15" creationId="{567A278B-A4C7-4E33-A33B-216348695EDF}"/>
          </ac:spMkLst>
        </pc:spChg>
        <pc:spChg chg="add mod">
          <ac:chgData name="Hamlet Markarian" userId="4926d2b407f31d77" providerId="LiveId" clId="{ED9FD25C-536A-4873-9D2D-694C96340E32}" dt="2021-06-16T09:03:55.206" v="185" actId="1076"/>
          <ac:spMkLst>
            <pc:docMk/>
            <pc:sldMk cId="2089435669" sldId="1738"/>
            <ac:spMk id="16" creationId="{CE6EFD3A-917A-4BF2-8D05-56547861500E}"/>
          </ac:spMkLst>
        </pc:spChg>
        <pc:spChg chg="add mod topLvl">
          <ac:chgData name="Hamlet Markarian" userId="4926d2b407f31d77" providerId="LiveId" clId="{ED9FD25C-536A-4873-9D2D-694C96340E32}" dt="2021-06-16T09:14:35.580" v="417" actId="1076"/>
          <ac:spMkLst>
            <pc:docMk/>
            <pc:sldMk cId="2089435669" sldId="1738"/>
            <ac:spMk id="19" creationId="{D7223599-AAE3-4462-9A3D-F71A2A5B120A}"/>
          </ac:spMkLst>
        </pc:spChg>
        <pc:spChg chg="add mod">
          <ac:chgData name="Hamlet Markarian" userId="4926d2b407f31d77" providerId="LiveId" clId="{ED9FD25C-536A-4873-9D2D-694C96340E32}" dt="2021-06-16T09:14:35.580" v="417" actId="1076"/>
          <ac:spMkLst>
            <pc:docMk/>
            <pc:sldMk cId="2089435669" sldId="1738"/>
            <ac:spMk id="22" creationId="{34981C2F-1011-46F6-B260-CFE59A894177}"/>
          </ac:spMkLst>
        </pc:spChg>
        <pc:spChg chg="add mod">
          <ac:chgData name="Hamlet Markarian" userId="4926d2b407f31d77" providerId="LiveId" clId="{ED9FD25C-536A-4873-9D2D-694C96340E32}" dt="2021-06-16T09:14:44.434" v="418" actId="1076"/>
          <ac:spMkLst>
            <pc:docMk/>
            <pc:sldMk cId="2089435669" sldId="1738"/>
            <ac:spMk id="24" creationId="{19C5517E-8D40-4317-BFE4-4390D25B3981}"/>
          </ac:spMkLst>
        </pc:spChg>
        <pc:spChg chg="add mod">
          <ac:chgData name="Hamlet Markarian" userId="4926d2b407f31d77" providerId="LiveId" clId="{ED9FD25C-536A-4873-9D2D-694C96340E32}" dt="2021-06-16T09:25:39.326" v="508" actId="1036"/>
          <ac:spMkLst>
            <pc:docMk/>
            <pc:sldMk cId="2089435669" sldId="1738"/>
            <ac:spMk id="26" creationId="{A3C65849-7548-4CD2-BBAE-F8D17103DB7B}"/>
          </ac:spMkLst>
        </pc:spChg>
        <pc:spChg chg="add mod">
          <ac:chgData name="Hamlet Markarian" userId="4926d2b407f31d77" providerId="LiveId" clId="{ED9FD25C-536A-4873-9D2D-694C96340E32}" dt="2021-06-16T09:25:39.326" v="508" actId="1036"/>
          <ac:spMkLst>
            <pc:docMk/>
            <pc:sldMk cId="2089435669" sldId="1738"/>
            <ac:spMk id="27" creationId="{E59C5194-B6BD-44F1-9FC6-A4DBA3B747E8}"/>
          </ac:spMkLst>
        </pc:spChg>
        <pc:spChg chg="add mod">
          <ac:chgData name="Hamlet Markarian" userId="4926d2b407f31d77" providerId="LiveId" clId="{ED9FD25C-536A-4873-9D2D-694C96340E32}" dt="2021-06-16T09:25:42.366" v="511" actId="1036"/>
          <ac:spMkLst>
            <pc:docMk/>
            <pc:sldMk cId="2089435669" sldId="1738"/>
            <ac:spMk id="28" creationId="{9B3AE74D-4F4F-4DA0-9C67-69CD2CE1B66A}"/>
          </ac:spMkLst>
        </pc:spChg>
        <pc:spChg chg="add mod">
          <ac:chgData name="Hamlet Markarian" userId="4926d2b407f31d77" providerId="LiveId" clId="{ED9FD25C-536A-4873-9D2D-694C96340E32}" dt="2021-06-16T09:26:04.065" v="514" actId="113"/>
          <ac:spMkLst>
            <pc:docMk/>
            <pc:sldMk cId="2089435669" sldId="1738"/>
            <ac:spMk id="30" creationId="{B4C534C4-4DF5-430D-A9BB-D829CB1D55A6}"/>
          </ac:spMkLst>
        </pc:spChg>
        <pc:spChg chg="add del mod">
          <ac:chgData name="Hamlet Markarian" userId="4926d2b407f31d77" providerId="LiveId" clId="{ED9FD25C-536A-4873-9D2D-694C96340E32}" dt="2021-06-16T09:15:00.813" v="422" actId="478"/>
          <ac:spMkLst>
            <pc:docMk/>
            <pc:sldMk cId="2089435669" sldId="1738"/>
            <ac:spMk id="31" creationId="{95DFA2C1-FC3A-46D5-B1E5-D85A84BB25EC}"/>
          </ac:spMkLst>
        </pc:spChg>
        <pc:spChg chg="add mod">
          <ac:chgData name="Hamlet Markarian" userId="4926d2b407f31d77" providerId="LiveId" clId="{ED9FD25C-536A-4873-9D2D-694C96340E32}" dt="2021-06-16T09:17:10.576" v="452" actId="164"/>
          <ac:spMkLst>
            <pc:docMk/>
            <pc:sldMk cId="2089435669" sldId="1738"/>
            <ac:spMk id="32" creationId="{BBF4E362-A469-4A2C-A42E-921920C44F85}"/>
          </ac:spMkLst>
        </pc:spChg>
        <pc:spChg chg="mod">
          <ac:chgData name="Hamlet Markarian" userId="4926d2b407f31d77" providerId="LiveId" clId="{ED9FD25C-536A-4873-9D2D-694C96340E32}" dt="2021-06-16T09:17:18.501" v="458" actId="571"/>
          <ac:spMkLst>
            <pc:docMk/>
            <pc:sldMk cId="2089435669" sldId="1738"/>
            <ac:spMk id="39" creationId="{0E1E83E2-96D5-446A-9864-D32C02ED1AC2}"/>
          </ac:spMkLst>
        </pc:spChg>
        <pc:spChg chg="add mod">
          <ac:chgData name="Hamlet Markarian" userId="4926d2b407f31d77" providerId="LiveId" clId="{ED9FD25C-536A-4873-9D2D-694C96340E32}" dt="2021-06-16T09:26:26.543" v="515" actId="20577"/>
          <ac:spMkLst>
            <pc:docMk/>
            <pc:sldMk cId="2089435669" sldId="1738"/>
            <ac:spMk id="42" creationId="{8F720BD5-E83C-46BA-8A15-E09E254AD07E}"/>
          </ac:spMkLst>
        </pc:spChg>
        <pc:spChg chg="add del mod">
          <ac:chgData name="Hamlet Markarian" userId="4926d2b407f31d77" providerId="LiveId" clId="{ED9FD25C-536A-4873-9D2D-694C96340E32}" dt="2021-06-16T09:23:54.669" v="503" actId="478"/>
          <ac:spMkLst>
            <pc:docMk/>
            <pc:sldMk cId="2089435669" sldId="1738"/>
            <ac:spMk id="44" creationId="{A499BA24-55FD-499F-A5E1-9FB4333CB32E}"/>
          </ac:spMkLst>
        </pc:spChg>
        <pc:spChg chg="add mod">
          <ac:chgData name="Hamlet Markarian" userId="4926d2b407f31d77" providerId="LiveId" clId="{ED9FD25C-536A-4873-9D2D-694C96340E32}" dt="2021-06-16T09:23:20.511" v="494" actId="404"/>
          <ac:spMkLst>
            <pc:docMk/>
            <pc:sldMk cId="2089435669" sldId="1738"/>
            <ac:spMk id="45" creationId="{92245BC1-0BD9-4065-9261-0CA5042C0435}"/>
          </ac:spMkLst>
        </pc:spChg>
        <pc:spChg chg="add del mod">
          <ac:chgData name="Hamlet Markarian" userId="4926d2b407f31d77" providerId="LiveId" clId="{ED9FD25C-536A-4873-9D2D-694C96340E32}" dt="2021-06-18T10:04:02.117" v="525" actId="478"/>
          <ac:spMkLst>
            <pc:docMk/>
            <pc:sldMk cId="2089435669" sldId="1738"/>
            <ac:spMk id="47" creationId="{144854D4-F492-46F9-8B7E-7E81E155695A}"/>
          </ac:spMkLst>
        </pc:spChg>
        <pc:spChg chg="del mod">
          <ac:chgData name="Hamlet Markarian" userId="4926d2b407f31d77" providerId="LiveId" clId="{ED9FD25C-536A-4873-9D2D-694C96340E32}" dt="2021-06-16T08:58:51.952" v="83" actId="478"/>
          <ac:spMkLst>
            <pc:docMk/>
            <pc:sldMk cId="2089435669" sldId="1738"/>
            <ac:spMk id="65" creationId="{FCB003F4-5071-4009-A54C-D030F240D39B}"/>
          </ac:spMkLst>
        </pc:spChg>
        <pc:grpChg chg="add del mod">
          <ac:chgData name="Hamlet Markarian" userId="4926d2b407f31d77" providerId="LiveId" clId="{ED9FD25C-536A-4873-9D2D-694C96340E32}" dt="2021-06-16T09:07:35.007" v="279" actId="165"/>
          <ac:grpSpMkLst>
            <pc:docMk/>
            <pc:sldMk cId="2089435669" sldId="1738"/>
            <ac:grpSpMk id="18" creationId="{35B052C3-9BC5-4481-B816-BFAD758D5FA2}"/>
          </ac:grpSpMkLst>
        </pc:grpChg>
        <pc:grpChg chg="add mod">
          <ac:chgData name="Hamlet Markarian" userId="4926d2b407f31d77" providerId="LiveId" clId="{ED9FD25C-536A-4873-9D2D-694C96340E32}" dt="2021-06-16T09:23:59.919" v="505" actId="12789"/>
          <ac:grpSpMkLst>
            <pc:docMk/>
            <pc:sldMk cId="2089435669" sldId="1738"/>
            <ac:grpSpMk id="35" creationId="{5EAEF0F1-3BB9-47DB-9B17-F7BD89EE4E18}"/>
          </ac:grpSpMkLst>
        </pc:grpChg>
        <pc:grpChg chg="add mod">
          <ac:chgData name="Hamlet Markarian" userId="4926d2b407f31d77" providerId="LiveId" clId="{ED9FD25C-536A-4873-9D2D-694C96340E32}" dt="2021-06-16T09:17:20.607" v="459" actId="14100"/>
          <ac:grpSpMkLst>
            <pc:docMk/>
            <pc:sldMk cId="2089435669" sldId="1738"/>
            <ac:grpSpMk id="38" creationId="{B85BEA5F-7892-4D9D-91D6-28966CA19718}"/>
          </ac:grpSpMkLst>
        </pc:grpChg>
        <pc:picChg chg="del">
          <ac:chgData name="Hamlet Markarian" userId="4926d2b407f31d77" providerId="LiveId" clId="{ED9FD25C-536A-4873-9D2D-694C96340E32}" dt="2021-06-16T08:55:15.265" v="0" actId="478"/>
          <ac:picMkLst>
            <pc:docMk/>
            <pc:sldMk cId="2089435669" sldId="1738"/>
            <ac:picMk id="4" creationId="{83F95D07-BA6C-443C-A50C-C747EA58D9C4}"/>
          </ac:picMkLst>
        </pc:picChg>
        <pc:picChg chg="add del mod">
          <ac:chgData name="Hamlet Markarian" userId="4926d2b407f31d77" providerId="LiveId" clId="{ED9FD25C-536A-4873-9D2D-694C96340E32}" dt="2021-06-18T10:04:01.020" v="524" actId="21"/>
          <ac:picMkLst>
            <pc:docMk/>
            <pc:sldMk cId="2089435669" sldId="1738"/>
            <ac:picMk id="4" creationId="{A4D93022-EB85-4541-BD2E-C212FC62F599}"/>
          </ac:picMkLst>
        </pc:picChg>
        <pc:picChg chg="mod">
          <ac:chgData name="Hamlet Markarian" userId="4926d2b407f31d77" providerId="LiveId" clId="{ED9FD25C-536A-4873-9D2D-694C96340E32}" dt="2021-06-16T09:02:53.793" v="163" actId="12789"/>
          <ac:picMkLst>
            <pc:docMk/>
            <pc:sldMk cId="2089435669" sldId="1738"/>
            <ac:picMk id="7" creationId="{1190B5BC-289C-480A-9F4B-8A49BF1CA8AF}"/>
          </ac:picMkLst>
        </pc:picChg>
        <pc:picChg chg="add mod">
          <ac:chgData name="Hamlet Markarian" userId="4926d2b407f31d77" providerId="LiveId" clId="{ED9FD25C-536A-4873-9D2D-694C96340E32}" dt="2021-06-16T09:14:35.580" v="417" actId="1076"/>
          <ac:picMkLst>
            <pc:docMk/>
            <pc:sldMk cId="2089435669" sldId="1738"/>
            <ac:picMk id="17" creationId="{261AF8DA-26F5-4B81-85B8-DA77C5DE9D15}"/>
          </ac:picMkLst>
        </pc:picChg>
        <pc:picChg chg="add mod topLvl">
          <ac:chgData name="Hamlet Markarian" userId="4926d2b407f31d77" providerId="LiveId" clId="{ED9FD25C-536A-4873-9D2D-694C96340E32}" dt="2021-06-16T09:14:35.580" v="417" actId="1076"/>
          <ac:picMkLst>
            <pc:docMk/>
            <pc:sldMk cId="2089435669" sldId="1738"/>
            <ac:picMk id="20" creationId="{402BF3AB-3945-4AB0-9809-395C3FEBFC47}"/>
          </ac:picMkLst>
        </pc:picChg>
        <pc:picChg chg="add mod">
          <ac:chgData name="Hamlet Markarian" userId="4926d2b407f31d77" providerId="LiveId" clId="{ED9FD25C-536A-4873-9D2D-694C96340E32}" dt="2021-06-16T09:14:35.580" v="417" actId="1076"/>
          <ac:picMkLst>
            <pc:docMk/>
            <pc:sldMk cId="2089435669" sldId="1738"/>
            <ac:picMk id="23" creationId="{D8F0A2B5-D0E0-4C86-8DFB-7784AF6F95FD}"/>
          </ac:picMkLst>
        </pc:picChg>
        <pc:picChg chg="add mod">
          <ac:chgData name="Hamlet Markarian" userId="4926d2b407f31d77" providerId="LiveId" clId="{ED9FD25C-536A-4873-9D2D-694C96340E32}" dt="2021-06-18T10:04:02.586" v="526"/>
          <ac:picMkLst>
            <pc:docMk/>
            <pc:sldMk cId="2089435669" sldId="1738"/>
            <ac:picMk id="37" creationId="{0D50C1A5-4493-4624-BBD8-B4658DABDDE7}"/>
          </ac:picMkLst>
        </pc:picChg>
        <pc:picChg chg="add del mod">
          <ac:chgData name="Hamlet Markarian" userId="4926d2b407f31d77" providerId="LiveId" clId="{ED9FD25C-536A-4873-9D2D-694C96340E32}" dt="2021-06-16T09:22:05.310" v="481" actId="478"/>
          <ac:picMkLst>
            <pc:docMk/>
            <pc:sldMk cId="2089435669" sldId="1738"/>
            <ac:picMk id="43" creationId="{9C3F8CA3-56DF-41BE-AFBB-571CDA9ED698}"/>
          </ac:picMkLst>
        </pc:picChg>
        <pc:picChg chg="add mod">
          <ac:chgData name="Hamlet Markarian" userId="4926d2b407f31d77" providerId="LiveId" clId="{ED9FD25C-536A-4873-9D2D-694C96340E32}" dt="2021-06-16T09:23:59.919" v="505" actId="12789"/>
          <ac:picMkLst>
            <pc:docMk/>
            <pc:sldMk cId="2089435669" sldId="1738"/>
            <ac:picMk id="48" creationId="{8D72A47E-6DC3-49B6-BB4A-C79E9B5067F6}"/>
          </ac:picMkLst>
        </pc:picChg>
        <pc:cxnChg chg="add mod">
          <ac:chgData name="Hamlet Markarian" userId="4926d2b407f31d77" providerId="LiveId" clId="{ED9FD25C-536A-4873-9D2D-694C96340E32}" dt="2021-06-16T09:14:30.948" v="416" actId="1076"/>
          <ac:cxnSpMkLst>
            <pc:docMk/>
            <pc:sldMk cId="2089435669" sldId="1738"/>
            <ac:cxnSpMk id="10" creationId="{CC9450C0-18F3-4BE3-ACA1-3B2B2E7ACBA0}"/>
          </ac:cxnSpMkLst>
        </pc:cxnChg>
        <pc:cxnChg chg="add mod">
          <ac:chgData name="Hamlet Markarian" userId="4926d2b407f31d77" providerId="LiveId" clId="{ED9FD25C-536A-4873-9D2D-694C96340E32}" dt="2021-06-16T09:14:44.434" v="418" actId="1076"/>
          <ac:cxnSpMkLst>
            <pc:docMk/>
            <pc:sldMk cId="2089435669" sldId="1738"/>
            <ac:cxnSpMk id="25" creationId="{A0531B75-6BBB-426A-9619-67D96FC0431E}"/>
          </ac:cxnSpMkLst>
        </pc:cxnChg>
        <pc:cxnChg chg="add mod">
          <ac:chgData name="Hamlet Markarian" userId="4926d2b407f31d77" providerId="LiveId" clId="{ED9FD25C-536A-4873-9D2D-694C96340E32}" dt="2021-06-16T09:25:42.366" v="511" actId="1036"/>
          <ac:cxnSpMkLst>
            <pc:docMk/>
            <pc:sldMk cId="2089435669" sldId="1738"/>
            <ac:cxnSpMk id="29" creationId="{14BA017C-0A9A-4667-91C4-BFFFA463FC83}"/>
          </ac:cxnSpMkLst>
        </pc:cxnChg>
        <pc:cxnChg chg="add mod">
          <ac:chgData name="Hamlet Markarian" userId="4926d2b407f31d77" providerId="LiveId" clId="{ED9FD25C-536A-4873-9D2D-694C96340E32}" dt="2021-06-16T09:17:10.576" v="452" actId="164"/>
          <ac:cxnSpMkLst>
            <pc:docMk/>
            <pc:sldMk cId="2089435669" sldId="1738"/>
            <ac:cxnSpMk id="33" creationId="{73D168CB-8881-4C9A-8E7F-F4D0754DF1E9}"/>
          </ac:cxnSpMkLst>
        </pc:cxnChg>
        <pc:cxnChg chg="add mod">
          <ac:chgData name="Hamlet Markarian" userId="4926d2b407f31d77" providerId="LiveId" clId="{ED9FD25C-536A-4873-9D2D-694C96340E32}" dt="2021-06-16T09:17:10.576" v="452" actId="164"/>
          <ac:cxnSpMkLst>
            <pc:docMk/>
            <pc:sldMk cId="2089435669" sldId="1738"/>
            <ac:cxnSpMk id="36" creationId="{4DA580EB-7FE4-41B0-AFC4-3B49B22DE199}"/>
          </ac:cxnSpMkLst>
        </pc:cxnChg>
        <pc:cxnChg chg="mod">
          <ac:chgData name="Hamlet Markarian" userId="4926d2b407f31d77" providerId="LiveId" clId="{ED9FD25C-536A-4873-9D2D-694C96340E32}" dt="2021-06-16T09:17:18.501" v="458" actId="571"/>
          <ac:cxnSpMkLst>
            <pc:docMk/>
            <pc:sldMk cId="2089435669" sldId="1738"/>
            <ac:cxnSpMk id="40" creationId="{61DF79AE-47A5-4506-B5BD-784E377FF3C8}"/>
          </ac:cxnSpMkLst>
        </pc:cxnChg>
        <pc:cxnChg chg="mod">
          <ac:chgData name="Hamlet Markarian" userId="4926d2b407f31d77" providerId="LiveId" clId="{ED9FD25C-536A-4873-9D2D-694C96340E32}" dt="2021-06-16T09:17:18.501" v="458" actId="571"/>
          <ac:cxnSpMkLst>
            <pc:docMk/>
            <pc:sldMk cId="2089435669" sldId="1738"/>
            <ac:cxnSpMk id="41" creationId="{AE4A2489-DBA3-4DAF-82C7-1250561D47A6}"/>
          </ac:cxnSpMkLst>
        </pc:cxnChg>
      </pc:sldChg>
      <pc:sldChg chg="del">
        <pc:chgData name="Hamlet Markarian" userId="4926d2b407f31d77" providerId="LiveId" clId="{ED9FD25C-536A-4873-9D2D-694C96340E32}" dt="2021-06-16T08:55:21.346" v="1" actId="2696"/>
        <pc:sldMkLst>
          <pc:docMk/>
          <pc:sldMk cId="910214207" sldId="1791"/>
        </pc:sldMkLst>
      </pc:sldChg>
      <pc:sldChg chg="del">
        <pc:chgData name="Hamlet Markarian" userId="4926d2b407f31d77" providerId="LiveId" clId="{ED9FD25C-536A-4873-9D2D-694C96340E32}" dt="2021-06-16T08:55:21.346" v="1" actId="2696"/>
        <pc:sldMkLst>
          <pc:docMk/>
          <pc:sldMk cId="1535467337" sldId="1800"/>
        </pc:sldMkLst>
      </pc:sldChg>
      <pc:sldChg chg="del">
        <pc:chgData name="Hamlet Markarian" userId="4926d2b407f31d77" providerId="LiveId" clId="{ED9FD25C-536A-4873-9D2D-694C96340E32}" dt="2021-06-16T08:55:21.346" v="1" actId="2696"/>
        <pc:sldMkLst>
          <pc:docMk/>
          <pc:sldMk cId="3025719998" sldId="1801"/>
        </pc:sldMkLst>
      </pc:sldChg>
      <pc:sldChg chg="del">
        <pc:chgData name="Hamlet Markarian" userId="4926d2b407f31d77" providerId="LiveId" clId="{ED9FD25C-536A-4873-9D2D-694C96340E32}" dt="2021-06-16T08:55:21.346" v="1" actId="2696"/>
        <pc:sldMkLst>
          <pc:docMk/>
          <pc:sldMk cId="4147993844" sldId="1802"/>
        </pc:sldMkLst>
      </pc:sldChg>
      <pc:sldChg chg="del">
        <pc:chgData name="Hamlet Markarian" userId="4926d2b407f31d77" providerId="LiveId" clId="{ED9FD25C-536A-4873-9D2D-694C96340E32}" dt="2021-06-16T08:55:21.346" v="1" actId="2696"/>
        <pc:sldMkLst>
          <pc:docMk/>
          <pc:sldMk cId="312354144" sldId="1803"/>
        </pc:sldMkLst>
      </pc:sldChg>
      <pc:sldChg chg="del">
        <pc:chgData name="Hamlet Markarian" userId="4926d2b407f31d77" providerId="LiveId" clId="{ED9FD25C-536A-4873-9D2D-694C96340E32}" dt="2021-06-16T08:55:21.346" v="1" actId="2696"/>
        <pc:sldMkLst>
          <pc:docMk/>
          <pc:sldMk cId="3105714170" sldId="1804"/>
        </pc:sldMkLst>
      </pc:sldChg>
      <pc:sldChg chg="del">
        <pc:chgData name="Hamlet Markarian" userId="4926d2b407f31d77" providerId="LiveId" clId="{ED9FD25C-536A-4873-9D2D-694C96340E32}" dt="2021-06-16T08:55:21.346" v="1" actId="2696"/>
        <pc:sldMkLst>
          <pc:docMk/>
          <pc:sldMk cId="2789943440" sldId="1805"/>
        </pc:sldMkLst>
      </pc:sldChg>
      <pc:sldChg chg="del">
        <pc:chgData name="Hamlet Markarian" userId="4926d2b407f31d77" providerId="LiveId" clId="{ED9FD25C-536A-4873-9D2D-694C96340E32}" dt="2021-06-16T08:55:21.346" v="1" actId="2696"/>
        <pc:sldMkLst>
          <pc:docMk/>
          <pc:sldMk cId="1103732382" sldId="1806"/>
        </pc:sldMkLst>
      </pc:sldChg>
      <pc:sldChg chg="del">
        <pc:chgData name="Hamlet Markarian" userId="4926d2b407f31d77" providerId="LiveId" clId="{ED9FD25C-536A-4873-9D2D-694C96340E32}" dt="2021-06-16T08:55:21.346" v="1" actId="2696"/>
        <pc:sldMkLst>
          <pc:docMk/>
          <pc:sldMk cId="3130676653" sldId="1807"/>
        </pc:sldMkLst>
      </pc:sldChg>
      <pc:sldChg chg="del">
        <pc:chgData name="Hamlet Markarian" userId="4926d2b407f31d77" providerId="LiveId" clId="{ED9FD25C-536A-4873-9D2D-694C96340E32}" dt="2021-06-16T08:55:21.346" v="1" actId="2696"/>
        <pc:sldMkLst>
          <pc:docMk/>
          <pc:sldMk cId="2981692590" sldId="1808"/>
        </pc:sldMkLst>
      </pc:sldChg>
      <pc:sldMasterChg chg="delSp mod delSldLayout modSldLayout">
        <pc:chgData name="Hamlet Markarian" userId="4926d2b407f31d77" providerId="LiveId" clId="{ED9FD25C-536A-4873-9D2D-694C96340E32}" dt="2021-06-16T08:58:30.191" v="77" actId="478"/>
        <pc:sldMasterMkLst>
          <pc:docMk/>
          <pc:sldMasterMk cId="1241911007" sldId="2147483680"/>
        </pc:sldMasterMkLst>
        <pc:spChg chg="del">
          <ac:chgData name="Hamlet Markarian" userId="4926d2b407f31d77" providerId="LiveId" clId="{ED9FD25C-536A-4873-9D2D-694C96340E32}" dt="2021-06-16T08:56:48.192" v="4" actId="478"/>
          <ac:spMkLst>
            <pc:docMk/>
            <pc:sldMasterMk cId="1241911007" sldId="2147483680"/>
            <ac:spMk id="2" creationId="{00000000-0000-0000-0000-000000000000}"/>
          </ac:spMkLst>
        </pc:spChg>
        <pc:spChg chg="del">
          <ac:chgData name="Hamlet Markarian" userId="4926d2b407f31d77" providerId="LiveId" clId="{ED9FD25C-536A-4873-9D2D-694C96340E32}" dt="2021-06-16T08:56:48.192" v="4" actId="478"/>
          <ac:spMkLst>
            <pc:docMk/>
            <pc:sldMasterMk cId="1241911007" sldId="2147483680"/>
            <ac:spMk id="3" creationId="{00000000-0000-0000-0000-000000000000}"/>
          </ac:spMkLst>
        </pc:spChg>
        <pc:sldLayoutChg chg="delSp del mod">
          <pc:chgData name="Hamlet Markarian" userId="4926d2b407f31d77" providerId="LiveId" clId="{ED9FD25C-536A-4873-9D2D-694C96340E32}" dt="2021-06-16T08:58:27.369" v="76" actId="2696"/>
          <pc:sldLayoutMkLst>
            <pc:docMk/>
            <pc:sldMasterMk cId="1241911007" sldId="2147483680"/>
            <pc:sldLayoutMk cId="4153280320" sldId="2147483681"/>
          </pc:sldLayoutMkLst>
          <pc:spChg chg="del">
            <ac:chgData name="Hamlet Markarian" userId="4926d2b407f31d77" providerId="LiveId" clId="{ED9FD25C-536A-4873-9D2D-694C96340E32}" dt="2021-06-16T08:57:26.319" v="6" actId="478"/>
            <ac:spMkLst>
              <pc:docMk/>
              <pc:sldMasterMk cId="1241911007" sldId="2147483680"/>
              <pc:sldLayoutMk cId="4153280320" sldId="2147483681"/>
              <ac:spMk id="2" creationId="{00000000-0000-0000-0000-000000000000}"/>
            </ac:spMkLst>
          </pc:spChg>
          <pc:spChg chg="del">
            <ac:chgData name="Hamlet Markarian" userId="4926d2b407f31d77" providerId="LiveId" clId="{ED9FD25C-536A-4873-9D2D-694C96340E32}" dt="2021-06-16T08:57:26.319" v="6" actId="478"/>
            <ac:spMkLst>
              <pc:docMk/>
              <pc:sldMasterMk cId="1241911007" sldId="2147483680"/>
              <pc:sldLayoutMk cId="4153280320" sldId="2147483681"/>
              <ac:spMk id="3" creationId="{00000000-0000-0000-0000-000000000000}"/>
            </ac:spMkLst>
          </pc:spChg>
        </pc:sldLayoutChg>
        <pc:sldLayoutChg chg="del">
          <pc:chgData name="Hamlet Markarian" userId="4926d2b407f31d77" providerId="LiveId" clId="{ED9FD25C-536A-4873-9D2D-694C96340E32}" dt="2021-06-16T08:57:29.576" v="7" actId="2696"/>
          <pc:sldLayoutMkLst>
            <pc:docMk/>
            <pc:sldMasterMk cId="1241911007" sldId="2147483680"/>
            <pc:sldLayoutMk cId="2717594631" sldId="2147483682"/>
          </pc:sldLayoutMkLst>
        </pc:sldLayoutChg>
        <pc:sldLayoutChg chg="del">
          <pc:chgData name="Hamlet Markarian" userId="4926d2b407f31d77" providerId="LiveId" clId="{ED9FD25C-536A-4873-9D2D-694C96340E32}" dt="2021-06-16T08:57:31.603" v="8" actId="2696"/>
          <pc:sldLayoutMkLst>
            <pc:docMk/>
            <pc:sldMasterMk cId="1241911007" sldId="2147483680"/>
            <pc:sldLayoutMk cId="3869564275" sldId="2147483683"/>
          </pc:sldLayoutMkLst>
        </pc:sldLayoutChg>
        <pc:sldLayoutChg chg="del">
          <pc:chgData name="Hamlet Markarian" userId="4926d2b407f31d77" providerId="LiveId" clId="{ED9FD25C-536A-4873-9D2D-694C96340E32}" dt="2021-06-16T08:57:48.416" v="9" actId="2696"/>
          <pc:sldLayoutMkLst>
            <pc:docMk/>
            <pc:sldMasterMk cId="1241911007" sldId="2147483680"/>
            <pc:sldLayoutMk cId="1632663231" sldId="2147483684"/>
          </pc:sldLayoutMkLst>
        </pc:sldLayoutChg>
        <pc:sldLayoutChg chg="del">
          <pc:chgData name="Hamlet Markarian" userId="4926d2b407f31d77" providerId="LiveId" clId="{ED9FD25C-536A-4873-9D2D-694C96340E32}" dt="2021-06-16T08:57:50.097" v="10" actId="2696"/>
          <pc:sldLayoutMkLst>
            <pc:docMk/>
            <pc:sldMasterMk cId="1241911007" sldId="2147483680"/>
            <pc:sldLayoutMk cId="900642561" sldId="2147483685"/>
          </pc:sldLayoutMkLst>
        </pc:sldLayoutChg>
        <pc:sldLayoutChg chg="del">
          <pc:chgData name="Hamlet Markarian" userId="4926d2b407f31d77" providerId="LiveId" clId="{ED9FD25C-536A-4873-9D2D-694C96340E32}" dt="2021-06-16T08:57:51.665" v="11" actId="2696"/>
          <pc:sldLayoutMkLst>
            <pc:docMk/>
            <pc:sldMasterMk cId="1241911007" sldId="2147483680"/>
            <pc:sldLayoutMk cId="1807929568" sldId="2147483686"/>
          </pc:sldLayoutMkLst>
        </pc:sldLayoutChg>
        <pc:sldLayoutChg chg="del">
          <pc:chgData name="Hamlet Markarian" userId="4926d2b407f31d77" providerId="LiveId" clId="{ED9FD25C-536A-4873-9D2D-694C96340E32}" dt="2021-06-16T08:57:52.305" v="12" actId="2696"/>
          <pc:sldLayoutMkLst>
            <pc:docMk/>
            <pc:sldMasterMk cId="1241911007" sldId="2147483680"/>
            <pc:sldLayoutMk cId="3299072698" sldId="2147483687"/>
          </pc:sldLayoutMkLst>
        </pc:sldLayoutChg>
        <pc:sldLayoutChg chg="del">
          <pc:chgData name="Hamlet Markarian" userId="4926d2b407f31d77" providerId="LiveId" clId="{ED9FD25C-536A-4873-9D2D-694C96340E32}" dt="2021-06-16T08:57:52.897" v="13" actId="2696"/>
          <pc:sldLayoutMkLst>
            <pc:docMk/>
            <pc:sldMasterMk cId="1241911007" sldId="2147483680"/>
            <pc:sldLayoutMk cId="1429658033" sldId="2147483688"/>
          </pc:sldLayoutMkLst>
        </pc:sldLayoutChg>
        <pc:sldLayoutChg chg="del">
          <pc:chgData name="Hamlet Markarian" userId="4926d2b407f31d77" providerId="LiveId" clId="{ED9FD25C-536A-4873-9D2D-694C96340E32}" dt="2021-06-16T08:57:53.441" v="14" actId="2696"/>
          <pc:sldLayoutMkLst>
            <pc:docMk/>
            <pc:sldMasterMk cId="1241911007" sldId="2147483680"/>
            <pc:sldLayoutMk cId="656498061" sldId="2147483689"/>
          </pc:sldLayoutMkLst>
        </pc:sldLayoutChg>
        <pc:sldLayoutChg chg="del">
          <pc:chgData name="Hamlet Markarian" userId="4926d2b407f31d77" providerId="LiveId" clId="{ED9FD25C-536A-4873-9D2D-694C96340E32}" dt="2021-06-16T08:57:54.065" v="15" actId="2696"/>
          <pc:sldLayoutMkLst>
            <pc:docMk/>
            <pc:sldMasterMk cId="1241911007" sldId="2147483680"/>
            <pc:sldLayoutMk cId="812305901" sldId="2147483690"/>
          </pc:sldLayoutMkLst>
        </pc:sldLayoutChg>
        <pc:sldLayoutChg chg="delSp mod">
          <pc:chgData name="Hamlet Markarian" userId="4926d2b407f31d77" providerId="LiveId" clId="{ED9FD25C-536A-4873-9D2D-694C96340E32}" dt="2021-06-16T08:58:30.191" v="77" actId="478"/>
          <pc:sldLayoutMkLst>
            <pc:docMk/>
            <pc:sldMasterMk cId="1241911007" sldId="2147483680"/>
            <pc:sldLayoutMk cId="591754337" sldId="2147483691"/>
          </pc:sldLayoutMkLst>
          <pc:spChg chg="del">
            <ac:chgData name="Hamlet Markarian" userId="4926d2b407f31d77" providerId="LiveId" clId="{ED9FD25C-536A-4873-9D2D-694C96340E32}" dt="2021-06-16T08:58:30.191" v="77" actId="478"/>
            <ac:spMkLst>
              <pc:docMk/>
              <pc:sldMasterMk cId="1241911007" sldId="2147483680"/>
              <pc:sldLayoutMk cId="591754337" sldId="2147483691"/>
              <ac:spMk id="2" creationId="{00000000-0000-0000-0000-000000000000}"/>
            </ac:spMkLst>
          </pc:spChg>
          <pc:spChg chg="del">
            <ac:chgData name="Hamlet Markarian" userId="4926d2b407f31d77" providerId="LiveId" clId="{ED9FD25C-536A-4873-9D2D-694C96340E32}" dt="2021-06-16T08:58:30.191" v="77" actId="478"/>
            <ac:spMkLst>
              <pc:docMk/>
              <pc:sldMasterMk cId="1241911007" sldId="2147483680"/>
              <pc:sldLayoutMk cId="591754337" sldId="2147483691"/>
              <ac:spMk id="3" creationId="{00000000-0000-0000-0000-000000000000}"/>
            </ac:spMkLst>
          </pc:spChg>
        </pc:sldLayoutChg>
        <pc:sldLayoutChg chg="del">
          <pc:chgData name="Hamlet Markarian" userId="4926d2b407f31d77" providerId="LiveId" clId="{ED9FD25C-536A-4873-9D2D-694C96340E32}" dt="2021-06-16T08:58:01.736" v="16" actId="2696"/>
          <pc:sldLayoutMkLst>
            <pc:docMk/>
            <pc:sldMasterMk cId="1241911007" sldId="2147483680"/>
            <pc:sldLayoutMk cId="1511880632" sldId="2147483692"/>
          </pc:sldLayoutMkLst>
        </pc:sldLayoutChg>
        <pc:sldLayoutChg chg="del">
          <pc:chgData name="Hamlet Markarian" userId="4926d2b407f31d77" providerId="LiveId" clId="{ED9FD25C-536A-4873-9D2D-694C96340E32}" dt="2021-06-16T08:58:04.800" v="19" actId="2696"/>
          <pc:sldLayoutMkLst>
            <pc:docMk/>
            <pc:sldMasterMk cId="1241911007" sldId="2147483680"/>
            <pc:sldLayoutMk cId="3017609341" sldId="2147483752"/>
          </pc:sldLayoutMkLst>
        </pc:sldLayoutChg>
        <pc:sldLayoutChg chg="del">
          <pc:chgData name="Hamlet Markarian" userId="4926d2b407f31d77" providerId="LiveId" clId="{ED9FD25C-536A-4873-9D2D-694C96340E32}" dt="2021-06-16T08:58:06.049" v="20" actId="2696"/>
          <pc:sldLayoutMkLst>
            <pc:docMk/>
            <pc:sldMasterMk cId="1241911007" sldId="2147483680"/>
            <pc:sldLayoutMk cId="3345484005" sldId="2147483753"/>
          </pc:sldLayoutMkLst>
        </pc:sldLayoutChg>
        <pc:sldLayoutChg chg="del">
          <pc:chgData name="Hamlet Markarian" userId="4926d2b407f31d77" providerId="LiveId" clId="{ED9FD25C-536A-4873-9D2D-694C96340E32}" dt="2021-06-16T08:58:06.769" v="21" actId="2696"/>
          <pc:sldLayoutMkLst>
            <pc:docMk/>
            <pc:sldMasterMk cId="1241911007" sldId="2147483680"/>
            <pc:sldLayoutMk cId="2862117519" sldId="2147483754"/>
          </pc:sldLayoutMkLst>
        </pc:sldLayoutChg>
        <pc:sldLayoutChg chg="del">
          <pc:chgData name="Hamlet Markarian" userId="4926d2b407f31d77" providerId="LiveId" clId="{ED9FD25C-536A-4873-9D2D-694C96340E32}" dt="2021-06-16T08:58:07.329" v="22" actId="2696"/>
          <pc:sldLayoutMkLst>
            <pc:docMk/>
            <pc:sldMasterMk cId="1241911007" sldId="2147483680"/>
            <pc:sldLayoutMk cId="1452237378" sldId="2147483755"/>
          </pc:sldLayoutMkLst>
        </pc:sldLayoutChg>
        <pc:sldLayoutChg chg="del">
          <pc:chgData name="Hamlet Markarian" userId="4926d2b407f31d77" providerId="LiveId" clId="{ED9FD25C-536A-4873-9D2D-694C96340E32}" dt="2021-06-16T08:58:08.289" v="24" actId="2696"/>
          <pc:sldLayoutMkLst>
            <pc:docMk/>
            <pc:sldMasterMk cId="1241911007" sldId="2147483680"/>
            <pc:sldLayoutMk cId="1910245343" sldId="2147483756"/>
          </pc:sldLayoutMkLst>
        </pc:sldLayoutChg>
        <pc:sldLayoutChg chg="del">
          <pc:chgData name="Hamlet Markarian" userId="4926d2b407f31d77" providerId="LiveId" clId="{ED9FD25C-536A-4873-9D2D-694C96340E32}" dt="2021-06-16T08:58:09.249" v="26" actId="2696"/>
          <pc:sldLayoutMkLst>
            <pc:docMk/>
            <pc:sldMasterMk cId="1241911007" sldId="2147483680"/>
            <pc:sldLayoutMk cId="2260758964" sldId="2147483757"/>
          </pc:sldLayoutMkLst>
        </pc:sldLayoutChg>
        <pc:sldLayoutChg chg="del">
          <pc:chgData name="Hamlet Markarian" userId="4926d2b407f31d77" providerId="LiveId" clId="{ED9FD25C-536A-4873-9D2D-694C96340E32}" dt="2021-06-16T08:58:10.241" v="28" actId="2696"/>
          <pc:sldLayoutMkLst>
            <pc:docMk/>
            <pc:sldMasterMk cId="1241911007" sldId="2147483680"/>
            <pc:sldLayoutMk cId="849097181" sldId="2147483758"/>
          </pc:sldLayoutMkLst>
        </pc:sldLayoutChg>
        <pc:sldLayoutChg chg="del">
          <pc:chgData name="Hamlet Markarian" userId="4926d2b407f31d77" providerId="LiveId" clId="{ED9FD25C-536A-4873-9D2D-694C96340E32}" dt="2021-06-16T08:58:11.120" v="30" actId="2696"/>
          <pc:sldLayoutMkLst>
            <pc:docMk/>
            <pc:sldMasterMk cId="1241911007" sldId="2147483680"/>
            <pc:sldLayoutMk cId="3517557379" sldId="2147483759"/>
          </pc:sldLayoutMkLst>
        </pc:sldLayoutChg>
        <pc:sldLayoutChg chg="del">
          <pc:chgData name="Hamlet Markarian" userId="4926d2b407f31d77" providerId="LiveId" clId="{ED9FD25C-536A-4873-9D2D-694C96340E32}" dt="2021-06-16T08:58:11.985" v="32" actId="2696"/>
          <pc:sldLayoutMkLst>
            <pc:docMk/>
            <pc:sldMasterMk cId="1241911007" sldId="2147483680"/>
            <pc:sldLayoutMk cId="3380641463" sldId="2147483760"/>
          </pc:sldLayoutMkLst>
        </pc:sldLayoutChg>
        <pc:sldLayoutChg chg="del">
          <pc:chgData name="Hamlet Markarian" userId="4926d2b407f31d77" providerId="LiveId" clId="{ED9FD25C-536A-4873-9D2D-694C96340E32}" dt="2021-06-16T08:58:12.548" v="34" actId="2696"/>
          <pc:sldLayoutMkLst>
            <pc:docMk/>
            <pc:sldMasterMk cId="1241911007" sldId="2147483680"/>
            <pc:sldLayoutMk cId="740493276" sldId="2147483761"/>
          </pc:sldLayoutMkLst>
        </pc:sldLayoutChg>
        <pc:sldLayoutChg chg="del">
          <pc:chgData name="Hamlet Markarian" userId="4926d2b407f31d77" providerId="LiveId" clId="{ED9FD25C-536A-4873-9D2D-694C96340E32}" dt="2021-06-16T08:58:13.026" v="36" actId="2696"/>
          <pc:sldLayoutMkLst>
            <pc:docMk/>
            <pc:sldMasterMk cId="1241911007" sldId="2147483680"/>
            <pc:sldLayoutMk cId="666106920" sldId="2147483762"/>
          </pc:sldLayoutMkLst>
        </pc:sldLayoutChg>
        <pc:sldLayoutChg chg="del">
          <pc:chgData name="Hamlet Markarian" userId="4926d2b407f31d77" providerId="LiveId" clId="{ED9FD25C-536A-4873-9D2D-694C96340E32}" dt="2021-06-16T08:58:13.585" v="38" actId="2696"/>
          <pc:sldLayoutMkLst>
            <pc:docMk/>
            <pc:sldMasterMk cId="1241911007" sldId="2147483680"/>
            <pc:sldLayoutMk cId="1577139892" sldId="2147483763"/>
          </pc:sldLayoutMkLst>
        </pc:sldLayoutChg>
        <pc:sldLayoutChg chg="del">
          <pc:chgData name="Hamlet Markarian" userId="4926d2b407f31d77" providerId="LiveId" clId="{ED9FD25C-536A-4873-9D2D-694C96340E32}" dt="2021-06-16T08:58:14.129" v="40" actId="2696"/>
          <pc:sldLayoutMkLst>
            <pc:docMk/>
            <pc:sldMasterMk cId="1241911007" sldId="2147483680"/>
            <pc:sldLayoutMk cId="2847198782" sldId="2147483764"/>
          </pc:sldLayoutMkLst>
        </pc:sldLayoutChg>
        <pc:sldLayoutChg chg="del">
          <pc:chgData name="Hamlet Markarian" userId="4926d2b407f31d77" providerId="LiveId" clId="{ED9FD25C-536A-4873-9D2D-694C96340E32}" dt="2021-06-16T08:58:14.736" v="42" actId="2696"/>
          <pc:sldLayoutMkLst>
            <pc:docMk/>
            <pc:sldMasterMk cId="1241911007" sldId="2147483680"/>
            <pc:sldLayoutMk cId="3668619417" sldId="2147483765"/>
          </pc:sldLayoutMkLst>
        </pc:sldLayoutChg>
        <pc:sldLayoutChg chg="del">
          <pc:chgData name="Hamlet Markarian" userId="4926d2b407f31d77" providerId="LiveId" clId="{ED9FD25C-536A-4873-9D2D-694C96340E32}" dt="2021-06-16T08:58:15.664" v="45" actId="2696"/>
          <pc:sldLayoutMkLst>
            <pc:docMk/>
            <pc:sldMasterMk cId="1241911007" sldId="2147483680"/>
            <pc:sldLayoutMk cId="884024457" sldId="2147483766"/>
          </pc:sldLayoutMkLst>
        </pc:sldLayoutChg>
        <pc:sldLayoutChg chg="del">
          <pc:chgData name="Hamlet Markarian" userId="4926d2b407f31d77" providerId="LiveId" clId="{ED9FD25C-536A-4873-9D2D-694C96340E32}" dt="2021-06-16T08:58:16.865" v="50" actId="2696"/>
          <pc:sldLayoutMkLst>
            <pc:docMk/>
            <pc:sldMasterMk cId="1241911007" sldId="2147483680"/>
            <pc:sldLayoutMk cId="2015516507" sldId="2147483767"/>
          </pc:sldLayoutMkLst>
        </pc:sldLayoutChg>
        <pc:sldLayoutChg chg="del">
          <pc:chgData name="Hamlet Markarian" userId="4926d2b407f31d77" providerId="LiveId" clId="{ED9FD25C-536A-4873-9D2D-694C96340E32}" dt="2021-06-16T08:58:15.938" v="46" actId="2696"/>
          <pc:sldLayoutMkLst>
            <pc:docMk/>
            <pc:sldMasterMk cId="1241911007" sldId="2147483680"/>
            <pc:sldLayoutMk cId="1831946574" sldId="2147483768"/>
          </pc:sldLayoutMkLst>
        </pc:sldLayoutChg>
        <pc:sldLayoutChg chg="del">
          <pc:chgData name="Hamlet Markarian" userId="4926d2b407f31d77" providerId="LiveId" clId="{ED9FD25C-536A-4873-9D2D-694C96340E32}" dt="2021-06-16T08:58:16.657" v="49" actId="2696"/>
          <pc:sldLayoutMkLst>
            <pc:docMk/>
            <pc:sldMasterMk cId="1241911007" sldId="2147483680"/>
            <pc:sldLayoutMk cId="4034655361" sldId="2147483769"/>
          </pc:sldLayoutMkLst>
        </pc:sldLayoutChg>
        <pc:sldLayoutChg chg="del">
          <pc:chgData name="Hamlet Markarian" userId="4926d2b407f31d77" providerId="LiveId" clId="{ED9FD25C-536A-4873-9D2D-694C96340E32}" dt="2021-06-16T08:58:17.297" v="52" actId="2696"/>
          <pc:sldLayoutMkLst>
            <pc:docMk/>
            <pc:sldMasterMk cId="1241911007" sldId="2147483680"/>
            <pc:sldLayoutMk cId="2330649048" sldId="2147483771"/>
          </pc:sldLayoutMkLst>
        </pc:sldLayoutChg>
        <pc:sldLayoutChg chg="del">
          <pc:chgData name="Hamlet Markarian" userId="4926d2b407f31d77" providerId="LiveId" clId="{ED9FD25C-536A-4873-9D2D-694C96340E32}" dt="2021-06-16T08:58:17.521" v="53" actId="2696"/>
          <pc:sldLayoutMkLst>
            <pc:docMk/>
            <pc:sldMasterMk cId="1241911007" sldId="2147483680"/>
            <pc:sldLayoutMk cId="1138089621" sldId="2147483773"/>
          </pc:sldLayoutMkLst>
        </pc:sldLayoutChg>
        <pc:sldLayoutChg chg="del">
          <pc:chgData name="Hamlet Markarian" userId="4926d2b407f31d77" providerId="LiveId" clId="{ED9FD25C-536A-4873-9D2D-694C96340E32}" dt="2021-06-16T08:58:07.825" v="23" actId="2696"/>
          <pc:sldLayoutMkLst>
            <pc:docMk/>
            <pc:sldMasterMk cId="1241911007" sldId="2147483680"/>
            <pc:sldLayoutMk cId="3848899943" sldId="2147483774"/>
          </pc:sldLayoutMkLst>
        </pc:sldLayoutChg>
        <pc:sldLayoutChg chg="del">
          <pc:chgData name="Hamlet Markarian" userId="4926d2b407f31d77" providerId="LiveId" clId="{ED9FD25C-536A-4873-9D2D-694C96340E32}" dt="2021-06-16T08:58:08.768" v="25" actId="2696"/>
          <pc:sldLayoutMkLst>
            <pc:docMk/>
            <pc:sldMasterMk cId="1241911007" sldId="2147483680"/>
            <pc:sldLayoutMk cId="3234869266" sldId="2147483775"/>
          </pc:sldLayoutMkLst>
        </pc:sldLayoutChg>
        <pc:sldLayoutChg chg="del">
          <pc:chgData name="Hamlet Markarian" userId="4926d2b407f31d77" providerId="LiveId" clId="{ED9FD25C-536A-4873-9D2D-694C96340E32}" dt="2021-06-16T08:58:09.729" v="27" actId="2696"/>
          <pc:sldLayoutMkLst>
            <pc:docMk/>
            <pc:sldMasterMk cId="1241911007" sldId="2147483680"/>
            <pc:sldLayoutMk cId="3606727888" sldId="2147483776"/>
          </pc:sldLayoutMkLst>
        </pc:sldLayoutChg>
        <pc:sldLayoutChg chg="del">
          <pc:chgData name="Hamlet Markarian" userId="4926d2b407f31d77" providerId="LiveId" clId="{ED9FD25C-536A-4873-9D2D-694C96340E32}" dt="2021-06-16T08:58:10.689" v="29" actId="2696"/>
          <pc:sldLayoutMkLst>
            <pc:docMk/>
            <pc:sldMasterMk cId="1241911007" sldId="2147483680"/>
            <pc:sldLayoutMk cId="364896783" sldId="2147483777"/>
          </pc:sldLayoutMkLst>
        </pc:sldLayoutChg>
        <pc:sldLayoutChg chg="del">
          <pc:chgData name="Hamlet Markarian" userId="4926d2b407f31d77" providerId="LiveId" clId="{ED9FD25C-536A-4873-9D2D-694C96340E32}" dt="2021-06-16T08:58:11.584" v="31" actId="2696"/>
          <pc:sldLayoutMkLst>
            <pc:docMk/>
            <pc:sldMasterMk cId="1241911007" sldId="2147483680"/>
            <pc:sldLayoutMk cId="836260756" sldId="2147483778"/>
          </pc:sldLayoutMkLst>
        </pc:sldLayoutChg>
        <pc:sldLayoutChg chg="del">
          <pc:chgData name="Hamlet Markarian" userId="4926d2b407f31d77" providerId="LiveId" clId="{ED9FD25C-536A-4873-9D2D-694C96340E32}" dt="2021-06-16T08:58:12.305" v="33" actId="2696"/>
          <pc:sldLayoutMkLst>
            <pc:docMk/>
            <pc:sldMasterMk cId="1241911007" sldId="2147483680"/>
            <pc:sldLayoutMk cId="2386985252" sldId="2147483779"/>
          </pc:sldLayoutMkLst>
        </pc:sldLayoutChg>
        <pc:sldLayoutChg chg="del">
          <pc:chgData name="Hamlet Markarian" userId="4926d2b407f31d77" providerId="LiveId" clId="{ED9FD25C-536A-4873-9D2D-694C96340E32}" dt="2021-06-16T08:58:12.768" v="35" actId="2696"/>
          <pc:sldLayoutMkLst>
            <pc:docMk/>
            <pc:sldMasterMk cId="1241911007" sldId="2147483680"/>
            <pc:sldLayoutMk cId="1631063481" sldId="2147483780"/>
          </pc:sldLayoutMkLst>
        </pc:sldLayoutChg>
        <pc:sldLayoutChg chg="del">
          <pc:chgData name="Hamlet Markarian" userId="4926d2b407f31d77" providerId="LiveId" clId="{ED9FD25C-536A-4873-9D2D-694C96340E32}" dt="2021-06-16T08:58:13.313" v="37" actId="2696"/>
          <pc:sldLayoutMkLst>
            <pc:docMk/>
            <pc:sldMasterMk cId="1241911007" sldId="2147483680"/>
            <pc:sldLayoutMk cId="2713201051" sldId="2147483781"/>
          </pc:sldLayoutMkLst>
        </pc:sldLayoutChg>
        <pc:sldLayoutChg chg="del">
          <pc:chgData name="Hamlet Markarian" userId="4926d2b407f31d77" providerId="LiveId" clId="{ED9FD25C-536A-4873-9D2D-694C96340E32}" dt="2021-06-16T08:58:13.856" v="39" actId="2696"/>
          <pc:sldLayoutMkLst>
            <pc:docMk/>
            <pc:sldMasterMk cId="1241911007" sldId="2147483680"/>
            <pc:sldLayoutMk cId="2092384425" sldId="2147483782"/>
          </pc:sldLayoutMkLst>
        </pc:sldLayoutChg>
        <pc:sldLayoutChg chg="del">
          <pc:chgData name="Hamlet Markarian" userId="4926d2b407f31d77" providerId="LiveId" clId="{ED9FD25C-536A-4873-9D2D-694C96340E32}" dt="2021-06-16T08:58:14.418" v="41" actId="2696"/>
          <pc:sldLayoutMkLst>
            <pc:docMk/>
            <pc:sldMasterMk cId="1241911007" sldId="2147483680"/>
            <pc:sldLayoutMk cId="783620849" sldId="2147483783"/>
          </pc:sldLayoutMkLst>
        </pc:sldLayoutChg>
        <pc:sldLayoutChg chg="del">
          <pc:chgData name="Hamlet Markarian" userId="4926d2b407f31d77" providerId="LiveId" clId="{ED9FD25C-536A-4873-9D2D-694C96340E32}" dt="2021-06-16T08:58:15.071" v="43" actId="2696"/>
          <pc:sldLayoutMkLst>
            <pc:docMk/>
            <pc:sldMasterMk cId="1241911007" sldId="2147483680"/>
            <pc:sldLayoutMk cId="2204076259" sldId="2147483784"/>
          </pc:sldLayoutMkLst>
        </pc:sldLayoutChg>
        <pc:sldLayoutChg chg="del">
          <pc:chgData name="Hamlet Markarian" userId="4926d2b407f31d77" providerId="LiveId" clId="{ED9FD25C-536A-4873-9D2D-694C96340E32}" dt="2021-06-16T08:58:15.360" v="44" actId="2696"/>
          <pc:sldLayoutMkLst>
            <pc:docMk/>
            <pc:sldMasterMk cId="1241911007" sldId="2147483680"/>
            <pc:sldLayoutMk cId="1997908990" sldId="2147483785"/>
          </pc:sldLayoutMkLst>
        </pc:sldLayoutChg>
        <pc:sldLayoutChg chg="del">
          <pc:chgData name="Hamlet Markarian" userId="4926d2b407f31d77" providerId="LiveId" clId="{ED9FD25C-536A-4873-9D2D-694C96340E32}" dt="2021-06-16T08:58:16.208" v="47" actId="2696"/>
          <pc:sldLayoutMkLst>
            <pc:docMk/>
            <pc:sldMasterMk cId="1241911007" sldId="2147483680"/>
            <pc:sldLayoutMk cId="479669095" sldId="2147483786"/>
          </pc:sldLayoutMkLst>
        </pc:sldLayoutChg>
        <pc:sldLayoutChg chg="del">
          <pc:chgData name="Hamlet Markarian" userId="4926d2b407f31d77" providerId="LiveId" clId="{ED9FD25C-536A-4873-9D2D-694C96340E32}" dt="2021-06-16T08:58:17.089" v="51" actId="2696"/>
          <pc:sldLayoutMkLst>
            <pc:docMk/>
            <pc:sldMasterMk cId="1241911007" sldId="2147483680"/>
            <pc:sldLayoutMk cId="1142812774" sldId="2147483787"/>
          </pc:sldLayoutMkLst>
        </pc:sldLayoutChg>
        <pc:sldLayoutChg chg="del">
          <pc:chgData name="Hamlet Markarian" userId="4926d2b407f31d77" providerId="LiveId" clId="{ED9FD25C-536A-4873-9D2D-694C96340E32}" dt="2021-06-16T08:58:16.433" v="48" actId="2696"/>
          <pc:sldLayoutMkLst>
            <pc:docMk/>
            <pc:sldMasterMk cId="1241911007" sldId="2147483680"/>
            <pc:sldLayoutMk cId="2662158133" sldId="2147483788"/>
          </pc:sldLayoutMkLst>
        </pc:sldLayoutChg>
        <pc:sldLayoutChg chg="del">
          <pc:chgData name="Hamlet Markarian" userId="4926d2b407f31d77" providerId="LiveId" clId="{ED9FD25C-536A-4873-9D2D-694C96340E32}" dt="2021-06-16T08:58:17.728" v="54" actId="2696"/>
          <pc:sldLayoutMkLst>
            <pc:docMk/>
            <pc:sldMasterMk cId="1241911007" sldId="2147483680"/>
            <pc:sldLayoutMk cId="1399578607" sldId="2147483792"/>
          </pc:sldLayoutMkLst>
        </pc:sldLayoutChg>
        <pc:sldLayoutChg chg="del">
          <pc:chgData name="Hamlet Markarian" userId="4926d2b407f31d77" providerId="LiveId" clId="{ED9FD25C-536A-4873-9D2D-694C96340E32}" dt="2021-06-16T08:58:17.952" v="55" actId="2696"/>
          <pc:sldLayoutMkLst>
            <pc:docMk/>
            <pc:sldMasterMk cId="1241911007" sldId="2147483680"/>
            <pc:sldLayoutMk cId="4134198086" sldId="2147483793"/>
          </pc:sldLayoutMkLst>
        </pc:sldLayoutChg>
        <pc:sldLayoutChg chg="del">
          <pc:chgData name="Hamlet Markarian" userId="4926d2b407f31d77" providerId="LiveId" clId="{ED9FD25C-536A-4873-9D2D-694C96340E32}" dt="2021-06-16T08:58:18.176" v="56" actId="2696"/>
          <pc:sldLayoutMkLst>
            <pc:docMk/>
            <pc:sldMasterMk cId="1241911007" sldId="2147483680"/>
            <pc:sldLayoutMk cId="3303265873" sldId="2147483794"/>
          </pc:sldLayoutMkLst>
        </pc:sldLayoutChg>
        <pc:sldLayoutChg chg="del">
          <pc:chgData name="Hamlet Markarian" userId="4926d2b407f31d77" providerId="LiveId" clId="{ED9FD25C-536A-4873-9D2D-694C96340E32}" dt="2021-06-16T08:58:18.384" v="57" actId="2696"/>
          <pc:sldLayoutMkLst>
            <pc:docMk/>
            <pc:sldMasterMk cId="1241911007" sldId="2147483680"/>
            <pc:sldLayoutMk cId="2643299259" sldId="2147483795"/>
          </pc:sldLayoutMkLst>
        </pc:sldLayoutChg>
        <pc:sldLayoutChg chg="del">
          <pc:chgData name="Hamlet Markarian" userId="4926d2b407f31d77" providerId="LiveId" clId="{ED9FD25C-536A-4873-9D2D-694C96340E32}" dt="2021-06-16T08:58:18.592" v="58" actId="2696"/>
          <pc:sldLayoutMkLst>
            <pc:docMk/>
            <pc:sldMasterMk cId="1241911007" sldId="2147483680"/>
            <pc:sldLayoutMk cId="3178253086" sldId="2147483796"/>
          </pc:sldLayoutMkLst>
        </pc:sldLayoutChg>
        <pc:sldLayoutChg chg="del">
          <pc:chgData name="Hamlet Markarian" userId="4926d2b407f31d77" providerId="LiveId" clId="{ED9FD25C-536A-4873-9D2D-694C96340E32}" dt="2021-06-16T08:58:18.831" v="59" actId="2696"/>
          <pc:sldLayoutMkLst>
            <pc:docMk/>
            <pc:sldMasterMk cId="1241911007" sldId="2147483680"/>
            <pc:sldLayoutMk cId="2994391078" sldId="2147483797"/>
          </pc:sldLayoutMkLst>
        </pc:sldLayoutChg>
        <pc:sldLayoutChg chg="del">
          <pc:chgData name="Hamlet Markarian" userId="4926d2b407f31d77" providerId="LiveId" clId="{ED9FD25C-536A-4873-9D2D-694C96340E32}" dt="2021-06-16T08:58:19.041" v="60" actId="2696"/>
          <pc:sldLayoutMkLst>
            <pc:docMk/>
            <pc:sldMasterMk cId="1241911007" sldId="2147483680"/>
            <pc:sldLayoutMk cId="628077496" sldId="2147483798"/>
          </pc:sldLayoutMkLst>
        </pc:sldLayoutChg>
        <pc:sldLayoutChg chg="del">
          <pc:chgData name="Hamlet Markarian" userId="4926d2b407f31d77" providerId="LiveId" clId="{ED9FD25C-536A-4873-9D2D-694C96340E32}" dt="2021-06-16T08:58:19.504" v="62" actId="2696"/>
          <pc:sldLayoutMkLst>
            <pc:docMk/>
            <pc:sldMasterMk cId="1241911007" sldId="2147483680"/>
            <pc:sldLayoutMk cId="937608294" sldId="2147483841"/>
          </pc:sldLayoutMkLst>
        </pc:sldLayoutChg>
        <pc:sldLayoutChg chg="del">
          <pc:chgData name="Hamlet Markarian" userId="4926d2b407f31d77" providerId="LiveId" clId="{ED9FD25C-536A-4873-9D2D-694C96340E32}" dt="2021-06-16T08:58:19.280" v="61" actId="2696"/>
          <pc:sldLayoutMkLst>
            <pc:docMk/>
            <pc:sldMasterMk cId="1241911007" sldId="2147483680"/>
            <pc:sldLayoutMk cId="696263565" sldId="2147483842"/>
          </pc:sldLayoutMkLst>
        </pc:sldLayoutChg>
        <pc:sldLayoutChg chg="del">
          <pc:chgData name="Hamlet Markarian" userId="4926d2b407f31d77" providerId="LiveId" clId="{ED9FD25C-536A-4873-9D2D-694C96340E32}" dt="2021-06-16T08:58:19.728" v="63" actId="2696"/>
          <pc:sldLayoutMkLst>
            <pc:docMk/>
            <pc:sldMasterMk cId="1241911007" sldId="2147483680"/>
            <pc:sldLayoutMk cId="3445525473" sldId="2147483843"/>
          </pc:sldLayoutMkLst>
        </pc:sldLayoutChg>
        <pc:sldLayoutChg chg="del">
          <pc:chgData name="Hamlet Markarian" userId="4926d2b407f31d77" providerId="LiveId" clId="{ED9FD25C-536A-4873-9D2D-694C96340E32}" dt="2021-06-16T08:58:04.113" v="18" actId="2696"/>
          <pc:sldLayoutMkLst>
            <pc:docMk/>
            <pc:sldMasterMk cId="1241911007" sldId="2147483680"/>
            <pc:sldLayoutMk cId="1429090345" sldId="2147483909"/>
          </pc:sldLayoutMkLst>
        </pc:sldLayoutChg>
        <pc:sldLayoutChg chg="del">
          <pc:chgData name="Hamlet Markarian" userId="4926d2b407f31d77" providerId="LiveId" clId="{ED9FD25C-536A-4873-9D2D-694C96340E32}" dt="2021-06-16T08:58:03.457" v="17" actId="2696"/>
          <pc:sldLayoutMkLst>
            <pc:docMk/>
            <pc:sldMasterMk cId="1241911007" sldId="2147483680"/>
            <pc:sldLayoutMk cId="4072145863" sldId="2147483911"/>
          </pc:sldLayoutMkLst>
        </pc:sldLayoutChg>
      </pc:sldMasterChg>
      <pc:sldMasterChg chg="del delSldLayout">
        <pc:chgData name="Hamlet Markarian" userId="4926d2b407f31d77" providerId="LiveId" clId="{ED9FD25C-536A-4873-9D2D-694C96340E32}" dt="2021-06-16T08:58:23.873" v="75" actId="2696"/>
        <pc:sldMasterMkLst>
          <pc:docMk/>
          <pc:sldMasterMk cId="2691594784" sldId="2147483897"/>
        </pc:sldMasterMkLst>
        <pc:sldLayoutChg chg="del">
          <pc:chgData name="Hamlet Markarian" userId="4926d2b407f31d77" providerId="LiveId" clId="{ED9FD25C-536A-4873-9D2D-694C96340E32}" dt="2021-06-16T08:58:23.863" v="64" actId="2696"/>
          <pc:sldLayoutMkLst>
            <pc:docMk/>
            <pc:sldMasterMk cId="2691594784" sldId="2147483897"/>
            <pc:sldLayoutMk cId="1143594827" sldId="2147483898"/>
          </pc:sldLayoutMkLst>
        </pc:sldLayoutChg>
        <pc:sldLayoutChg chg="del">
          <pc:chgData name="Hamlet Markarian" userId="4926d2b407f31d77" providerId="LiveId" clId="{ED9FD25C-536A-4873-9D2D-694C96340E32}" dt="2021-06-16T08:58:23.864" v="65" actId="2696"/>
          <pc:sldLayoutMkLst>
            <pc:docMk/>
            <pc:sldMasterMk cId="2691594784" sldId="2147483897"/>
            <pc:sldLayoutMk cId="3369951535" sldId="2147483899"/>
          </pc:sldLayoutMkLst>
        </pc:sldLayoutChg>
        <pc:sldLayoutChg chg="del">
          <pc:chgData name="Hamlet Markarian" userId="4926d2b407f31d77" providerId="LiveId" clId="{ED9FD25C-536A-4873-9D2D-694C96340E32}" dt="2021-06-16T08:58:23.865" v="66" actId="2696"/>
          <pc:sldLayoutMkLst>
            <pc:docMk/>
            <pc:sldMasterMk cId="2691594784" sldId="2147483897"/>
            <pc:sldLayoutMk cId="4035024668" sldId="2147483900"/>
          </pc:sldLayoutMkLst>
        </pc:sldLayoutChg>
        <pc:sldLayoutChg chg="del">
          <pc:chgData name="Hamlet Markarian" userId="4926d2b407f31d77" providerId="LiveId" clId="{ED9FD25C-536A-4873-9D2D-694C96340E32}" dt="2021-06-16T08:58:23.866" v="67" actId="2696"/>
          <pc:sldLayoutMkLst>
            <pc:docMk/>
            <pc:sldMasterMk cId="2691594784" sldId="2147483897"/>
            <pc:sldLayoutMk cId="3552171316" sldId="2147483901"/>
          </pc:sldLayoutMkLst>
        </pc:sldLayoutChg>
        <pc:sldLayoutChg chg="del">
          <pc:chgData name="Hamlet Markarian" userId="4926d2b407f31d77" providerId="LiveId" clId="{ED9FD25C-536A-4873-9D2D-694C96340E32}" dt="2021-06-16T08:58:23.867" v="68" actId="2696"/>
          <pc:sldLayoutMkLst>
            <pc:docMk/>
            <pc:sldMasterMk cId="2691594784" sldId="2147483897"/>
            <pc:sldLayoutMk cId="2845297692" sldId="2147483902"/>
          </pc:sldLayoutMkLst>
        </pc:sldLayoutChg>
        <pc:sldLayoutChg chg="del">
          <pc:chgData name="Hamlet Markarian" userId="4926d2b407f31d77" providerId="LiveId" clId="{ED9FD25C-536A-4873-9D2D-694C96340E32}" dt="2021-06-16T08:58:23.868" v="69" actId="2696"/>
          <pc:sldLayoutMkLst>
            <pc:docMk/>
            <pc:sldMasterMk cId="2691594784" sldId="2147483897"/>
            <pc:sldLayoutMk cId="3689138091" sldId="2147483903"/>
          </pc:sldLayoutMkLst>
        </pc:sldLayoutChg>
        <pc:sldLayoutChg chg="del">
          <pc:chgData name="Hamlet Markarian" userId="4926d2b407f31d77" providerId="LiveId" clId="{ED9FD25C-536A-4873-9D2D-694C96340E32}" dt="2021-06-16T08:58:23.869" v="70" actId="2696"/>
          <pc:sldLayoutMkLst>
            <pc:docMk/>
            <pc:sldMasterMk cId="2691594784" sldId="2147483897"/>
            <pc:sldLayoutMk cId="3886297844" sldId="2147483904"/>
          </pc:sldLayoutMkLst>
        </pc:sldLayoutChg>
        <pc:sldLayoutChg chg="del">
          <pc:chgData name="Hamlet Markarian" userId="4926d2b407f31d77" providerId="LiveId" clId="{ED9FD25C-536A-4873-9D2D-694C96340E32}" dt="2021-06-16T08:58:23.870" v="71" actId="2696"/>
          <pc:sldLayoutMkLst>
            <pc:docMk/>
            <pc:sldMasterMk cId="2691594784" sldId="2147483897"/>
            <pc:sldLayoutMk cId="3218878787" sldId="2147483905"/>
          </pc:sldLayoutMkLst>
        </pc:sldLayoutChg>
        <pc:sldLayoutChg chg="del">
          <pc:chgData name="Hamlet Markarian" userId="4926d2b407f31d77" providerId="LiveId" clId="{ED9FD25C-536A-4873-9D2D-694C96340E32}" dt="2021-06-16T08:58:23.870" v="72" actId="2696"/>
          <pc:sldLayoutMkLst>
            <pc:docMk/>
            <pc:sldMasterMk cId="2691594784" sldId="2147483897"/>
            <pc:sldLayoutMk cId="2010363102" sldId="2147483906"/>
          </pc:sldLayoutMkLst>
        </pc:sldLayoutChg>
        <pc:sldLayoutChg chg="del">
          <pc:chgData name="Hamlet Markarian" userId="4926d2b407f31d77" providerId="LiveId" clId="{ED9FD25C-536A-4873-9D2D-694C96340E32}" dt="2021-06-16T08:58:23.871" v="73" actId="2696"/>
          <pc:sldLayoutMkLst>
            <pc:docMk/>
            <pc:sldMasterMk cId="2691594784" sldId="2147483897"/>
            <pc:sldLayoutMk cId="799619180" sldId="2147483907"/>
          </pc:sldLayoutMkLst>
        </pc:sldLayoutChg>
        <pc:sldLayoutChg chg="del">
          <pc:chgData name="Hamlet Markarian" userId="4926d2b407f31d77" providerId="LiveId" clId="{ED9FD25C-536A-4873-9D2D-694C96340E32}" dt="2021-06-16T08:58:23.872" v="74" actId="2696"/>
          <pc:sldLayoutMkLst>
            <pc:docMk/>
            <pc:sldMasterMk cId="2691594784" sldId="2147483897"/>
            <pc:sldLayoutMk cId="2788060528" sldId="2147483908"/>
          </pc:sldLayoutMkLst>
        </pc:sldLayoutChg>
      </pc:sldMasterChg>
      <pc:sldMasterChg chg="del delSldLayout modSldLayout">
        <pc:chgData name="Hamlet Markarian" userId="4926d2b407f31d77" providerId="LiveId" clId="{ED9FD25C-536A-4873-9D2D-694C96340E32}" dt="2021-06-16T08:57:07.556" v="5" actId="700"/>
        <pc:sldMasterMkLst>
          <pc:docMk/>
          <pc:sldMasterMk cId="2383000118" sldId="2147483912"/>
        </pc:sldMasterMkLst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2411873477" sldId="2147483913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190298572" sldId="2147483914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4246093899" sldId="2147483915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080740349" sldId="2147483916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2314920428" sldId="2147483917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81307439" sldId="2147483918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1830240140" sldId="2147483919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1200882981" sldId="2147483920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1007306194" sldId="2147483921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556255796" sldId="2147483922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2950675154" sldId="2147483923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300136028" sldId="2147483924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1159460958" sldId="2147483925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779713044" sldId="2147483926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264149550" sldId="2147483927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783245181" sldId="2147483928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886667360" sldId="2147483929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654168834" sldId="2147483930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2964459899" sldId="2147483931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710602392" sldId="2147483932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804085177" sldId="2147483933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4188385941" sldId="2147483934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639943267" sldId="2147483935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2516199372" sldId="2147483936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2462873689" sldId="2147483937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1215661515" sldId="2147483938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564608893" sldId="2147483939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1917156776" sldId="2147483940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007585930" sldId="2147483941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1441110727" sldId="2147483942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244754546" sldId="2147483943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637302373" sldId="2147483944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1911236265" sldId="2147483945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757869845" sldId="2147483946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711911567" sldId="2147483947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2802390285" sldId="2147483948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022103330" sldId="2147483949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1170149399" sldId="2147483950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963879445" sldId="2147483951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198738781" sldId="2147483952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439033617" sldId="2147483953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1479586437" sldId="2147483954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2369605980" sldId="2147483955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70984930" sldId="2147483956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4196966088" sldId="2147483957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1869601799" sldId="2147483958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4065855003" sldId="2147483959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112369894" sldId="2147483960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2165580416" sldId="2147483961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960128264" sldId="2147483962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1285041991" sldId="2147483963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146493941" sldId="2147483964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2498531629" sldId="2147483965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2446098479" sldId="2147483966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1001158214" sldId="2147483967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192919640" sldId="2147483968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1906104169" sldId="2147483969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00591652" sldId="2147483970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739771274" sldId="2147483971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2779164015" sldId="2147483972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1069516995" sldId="2147483973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340120940" sldId="2147483974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432285039" sldId="2147483975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243219574" sldId="2147483976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1771908365" sldId="2147483977"/>
          </pc:sldLayoutMkLst>
        </pc:sldLayoutChg>
        <pc:sldLayoutChg chg="del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346042321" sldId="2147483978"/>
          </pc:sldLayoutMkLst>
        </pc:sldLayoutChg>
        <pc:sldLayoutChg chg="delSp del mod">
          <pc:chgData name="Hamlet Markarian" userId="4926d2b407f31d77" providerId="LiveId" clId="{ED9FD25C-536A-4873-9D2D-694C96340E32}" dt="2021-06-16T08:57:07.556" v="5" actId="700"/>
          <pc:sldLayoutMkLst>
            <pc:docMk/>
            <pc:sldMasterMk cId="2383000118" sldId="2147483912"/>
            <pc:sldLayoutMk cId="4060007196" sldId="2147483979"/>
          </pc:sldLayoutMkLst>
          <pc:spChg chg="del">
            <ac:chgData name="Hamlet Markarian" userId="4926d2b407f31d77" providerId="LiveId" clId="{ED9FD25C-536A-4873-9D2D-694C96340E32}" dt="2021-06-16T08:56:40.127" v="3" actId="478"/>
            <ac:spMkLst>
              <pc:docMk/>
              <pc:sldMasterMk cId="2383000118" sldId="2147483912"/>
              <pc:sldLayoutMk cId="4060007196" sldId="2147483979"/>
              <ac:spMk id="2" creationId="{87A770D9-F43E-4D7B-B38E-DE98072DCC42}"/>
            </ac:spMkLst>
          </pc:spChg>
          <pc:picChg chg="del">
            <ac:chgData name="Hamlet Markarian" userId="4926d2b407f31d77" providerId="LiveId" clId="{ED9FD25C-536A-4873-9D2D-694C96340E32}" dt="2021-06-16T08:56:37.184" v="2" actId="478"/>
            <ac:picMkLst>
              <pc:docMk/>
              <pc:sldMasterMk cId="2383000118" sldId="2147483912"/>
              <pc:sldLayoutMk cId="4060007196" sldId="2147483979"/>
              <ac:picMk id="3" creationId="{C6556670-8F65-470A-BA35-D8E2DDE0DB15}"/>
            </ac:picMkLst>
          </pc:picChg>
        </pc:sldLayoutChg>
      </pc:sldMasterChg>
    </pc:docChg>
  </pc:docChgLst>
  <pc:docChgLst>
    <pc:chgData name="Hamlet Markarian" userId="4926d2b407f31d77" providerId="LiveId" clId="{705DC818-639B-473A-A2BD-6062E0046C7B}"/>
    <pc:docChg chg="undo custSel addSld delSld modSld sldOrd modMainMaster">
      <pc:chgData name="Hamlet Markarian" userId="4926d2b407f31d77" providerId="LiveId" clId="{705DC818-639B-473A-A2BD-6062E0046C7B}" dt="2021-04-22T21:03:31.661" v="3057" actId="207"/>
      <pc:docMkLst>
        <pc:docMk/>
      </pc:docMkLst>
      <pc:sldChg chg="addSp modSp mod">
        <pc:chgData name="Hamlet Markarian" userId="4926d2b407f31d77" providerId="LiveId" clId="{705DC818-639B-473A-A2BD-6062E0046C7B}" dt="2021-04-22T10:07:09.750" v="157" actId="12789"/>
        <pc:sldMkLst>
          <pc:docMk/>
          <pc:sldMk cId="1488022321" sldId="1336"/>
        </pc:sldMkLst>
        <pc:spChg chg="ord">
          <ac:chgData name="Hamlet Markarian" userId="4926d2b407f31d77" providerId="LiveId" clId="{705DC818-639B-473A-A2BD-6062E0046C7B}" dt="2021-04-22T10:05:20.439" v="147" actId="167"/>
          <ac:spMkLst>
            <pc:docMk/>
            <pc:sldMk cId="1488022321" sldId="1336"/>
            <ac:spMk id="8" creationId="{A3D43B73-2B0A-4CDF-8104-3D3F930D4D40}"/>
          </ac:spMkLst>
        </pc:spChg>
        <pc:spChg chg="mod">
          <ac:chgData name="Hamlet Markarian" userId="4926d2b407f31d77" providerId="LiveId" clId="{705DC818-639B-473A-A2BD-6062E0046C7B}" dt="2021-04-22T10:06:37.086" v="154" actId="1076"/>
          <ac:spMkLst>
            <pc:docMk/>
            <pc:sldMk cId="1488022321" sldId="1336"/>
            <ac:spMk id="14" creationId="{8C0A38DE-7E13-4312-9AFA-866AA71C4C95}"/>
          </ac:spMkLst>
        </pc:spChg>
        <pc:spChg chg="mod">
          <ac:chgData name="Hamlet Markarian" userId="4926d2b407f31d77" providerId="LiveId" clId="{705DC818-639B-473A-A2BD-6062E0046C7B}" dt="2021-04-22T10:05:11.505" v="145" actId="164"/>
          <ac:spMkLst>
            <pc:docMk/>
            <pc:sldMk cId="1488022321" sldId="1336"/>
            <ac:spMk id="70" creationId="{523E7DA2-7493-4B52-9ED2-3FC008C51653}"/>
          </ac:spMkLst>
        </pc:spChg>
        <pc:spChg chg="mod">
          <ac:chgData name="Hamlet Markarian" userId="4926d2b407f31d77" providerId="LiveId" clId="{705DC818-639B-473A-A2BD-6062E0046C7B}" dt="2021-04-22T10:07:05.150" v="156" actId="12789"/>
          <ac:spMkLst>
            <pc:docMk/>
            <pc:sldMk cId="1488022321" sldId="1336"/>
            <ac:spMk id="71" creationId="{0DB52178-62B6-47CC-BD73-81552FBDECEE}"/>
          </ac:spMkLst>
        </pc:spChg>
        <pc:spChg chg="mod">
          <ac:chgData name="Hamlet Markarian" userId="4926d2b407f31d77" providerId="LiveId" clId="{705DC818-639B-473A-A2BD-6062E0046C7B}" dt="2021-04-22T10:05:11.505" v="145" actId="164"/>
          <ac:spMkLst>
            <pc:docMk/>
            <pc:sldMk cId="1488022321" sldId="1336"/>
            <ac:spMk id="227" creationId="{1BF70210-DF54-43C0-A8D5-60BD72CE2A56}"/>
          </ac:spMkLst>
        </pc:spChg>
        <pc:spChg chg="mod">
          <ac:chgData name="Hamlet Markarian" userId="4926d2b407f31d77" providerId="LiveId" clId="{705DC818-639B-473A-A2BD-6062E0046C7B}" dt="2021-04-22T10:05:11.505" v="145" actId="164"/>
          <ac:spMkLst>
            <pc:docMk/>
            <pc:sldMk cId="1488022321" sldId="1336"/>
            <ac:spMk id="228" creationId="{8E991D42-D2DC-4301-84F9-F2101FB3D14E}"/>
          </ac:spMkLst>
        </pc:spChg>
        <pc:spChg chg="mod">
          <ac:chgData name="Hamlet Markarian" userId="4926d2b407f31d77" providerId="LiveId" clId="{705DC818-639B-473A-A2BD-6062E0046C7B}" dt="2021-04-22T10:05:11.505" v="145" actId="164"/>
          <ac:spMkLst>
            <pc:docMk/>
            <pc:sldMk cId="1488022321" sldId="1336"/>
            <ac:spMk id="229" creationId="{5AF88D0B-5162-47F2-8564-973434B0A23D}"/>
          </ac:spMkLst>
        </pc:spChg>
        <pc:spChg chg="mod">
          <ac:chgData name="Hamlet Markarian" userId="4926d2b407f31d77" providerId="LiveId" clId="{705DC818-639B-473A-A2BD-6062E0046C7B}" dt="2021-04-22T10:05:11.505" v="145" actId="164"/>
          <ac:spMkLst>
            <pc:docMk/>
            <pc:sldMk cId="1488022321" sldId="1336"/>
            <ac:spMk id="230" creationId="{08A5C199-6AA9-4549-895D-0B437547C8BB}"/>
          </ac:spMkLst>
        </pc:spChg>
        <pc:spChg chg="mod">
          <ac:chgData name="Hamlet Markarian" userId="4926d2b407f31d77" providerId="LiveId" clId="{705DC818-639B-473A-A2BD-6062E0046C7B}" dt="2021-04-22T10:05:11.505" v="145" actId="164"/>
          <ac:spMkLst>
            <pc:docMk/>
            <pc:sldMk cId="1488022321" sldId="1336"/>
            <ac:spMk id="231" creationId="{22396183-850E-421E-9D6E-EC9A6AF5EF66}"/>
          </ac:spMkLst>
        </pc:spChg>
        <pc:spChg chg="mod">
          <ac:chgData name="Hamlet Markarian" userId="4926d2b407f31d77" providerId="LiveId" clId="{705DC818-639B-473A-A2BD-6062E0046C7B}" dt="2021-04-22T10:07:05.150" v="156" actId="12789"/>
          <ac:spMkLst>
            <pc:docMk/>
            <pc:sldMk cId="1488022321" sldId="1336"/>
            <ac:spMk id="232" creationId="{63525495-B7F9-4AF6-BE7E-F65167C7F4DF}"/>
          </ac:spMkLst>
        </pc:spChg>
        <pc:spChg chg="mod">
          <ac:chgData name="Hamlet Markarian" userId="4926d2b407f31d77" providerId="LiveId" clId="{705DC818-639B-473A-A2BD-6062E0046C7B}" dt="2021-04-22T10:07:05.150" v="156" actId="12789"/>
          <ac:spMkLst>
            <pc:docMk/>
            <pc:sldMk cId="1488022321" sldId="1336"/>
            <ac:spMk id="233" creationId="{626BE329-231D-43E5-871B-DDF4C2FD1262}"/>
          </ac:spMkLst>
        </pc:spChg>
        <pc:spChg chg="mod">
          <ac:chgData name="Hamlet Markarian" userId="4926d2b407f31d77" providerId="LiveId" clId="{705DC818-639B-473A-A2BD-6062E0046C7B}" dt="2021-04-22T10:07:05.150" v="156" actId="12789"/>
          <ac:spMkLst>
            <pc:docMk/>
            <pc:sldMk cId="1488022321" sldId="1336"/>
            <ac:spMk id="234" creationId="{6F2D2282-8FE2-4D23-9EC8-E95085FB56E8}"/>
          </ac:spMkLst>
        </pc:spChg>
        <pc:spChg chg="mod">
          <ac:chgData name="Hamlet Markarian" userId="4926d2b407f31d77" providerId="LiveId" clId="{705DC818-639B-473A-A2BD-6062E0046C7B}" dt="2021-04-22T10:07:05.150" v="156" actId="12789"/>
          <ac:spMkLst>
            <pc:docMk/>
            <pc:sldMk cId="1488022321" sldId="1336"/>
            <ac:spMk id="235" creationId="{E5D4B9F1-99B7-47D9-A1AF-1CD255870587}"/>
          </ac:spMkLst>
        </pc:spChg>
        <pc:spChg chg="mod">
          <ac:chgData name="Hamlet Markarian" userId="4926d2b407f31d77" providerId="LiveId" clId="{705DC818-639B-473A-A2BD-6062E0046C7B}" dt="2021-04-22T10:07:05.150" v="156" actId="12789"/>
          <ac:spMkLst>
            <pc:docMk/>
            <pc:sldMk cId="1488022321" sldId="1336"/>
            <ac:spMk id="236" creationId="{94171BCA-D78B-436D-A8A5-32022A91D372}"/>
          </ac:spMkLst>
        </pc:spChg>
        <pc:spChg chg="mod">
          <ac:chgData name="Hamlet Markarian" userId="4926d2b407f31d77" providerId="LiveId" clId="{705DC818-639B-473A-A2BD-6062E0046C7B}" dt="2021-04-22T10:07:05.150" v="156" actId="12789"/>
          <ac:spMkLst>
            <pc:docMk/>
            <pc:sldMk cId="1488022321" sldId="1336"/>
            <ac:spMk id="237" creationId="{6A5DF111-D39E-4A2F-B430-466AE2D51DAB}"/>
          </ac:spMkLst>
        </pc:spChg>
        <pc:grpChg chg="add mod ord">
          <ac:chgData name="Hamlet Markarian" userId="4926d2b407f31d77" providerId="LiveId" clId="{705DC818-639B-473A-A2BD-6062E0046C7B}" dt="2021-04-22T10:07:09.750" v="157" actId="12789"/>
          <ac:grpSpMkLst>
            <pc:docMk/>
            <pc:sldMk cId="1488022321" sldId="1336"/>
            <ac:grpSpMk id="2" creationId="{35F049C3-1551-4412-A541-0C427FB5E3CE}"/>
          </ac:grpSpMkLst>
        </pc:grpChg>
        <pc:picChg chg="mod">
          <ac:chgData name="Hamlet Markarian" userId="4926d2b407f31d77" providerId="LiveId" clId="{705DC818-639B-473A-A2BD-6062E0046C7B}" dt="2021-04-22T10:07:05.150" v="156" actId="12789"/>
          <ac:picMkLst>
            <pc:docMk/>
            <pc:sldMk cId="1488022321" sldId="1336"/>
            <ac:picMk id="86" creationId="{71CAD0C0-53F5-4327-92E6-CA35CCF976CC}"/>
          </ac:picMkLst>
        </pc:picChg>
        <pc:picChg chg="mod">
          <ac:chgData name="Hamlet Markarian" userId="4926d2b407f31d77" providerId="LiveId" clId="{705DC818-639B-473A-A2BD-6062E0046C7B}" dt="2021-04-22T10:07:05.150" v="156" actId="12789"/>
          <ac:picMkLst>
            <pc:docMk/>
            <pc:sldMk cId="1488022321" sldId="1336"/>
            <ac:picMk id="111" creationId="{63156075-871F-4665-AEC2-1EDE258FDB9D}"/>
          </ac:picMkLst>
        </pc:picChg>
        <pc:picChg chg="mod">
          <ac:chgData name="Hamlet Markarian" userId="4926d2b407f31d77" providerId="LiveId" clId="{705DC818-639B-473A-A2BD-6062E0046C7B}" dt="2021-04-22T10:07:05.150" v="156" actId="12789"/>
          <ac:picMkLst>
            <pc:docMk/>
            <pc:sldMk cId="1488022321" sldId="1336"/>
            <ac:picMk id="138" creationId="{A09B1C78-ECD9-4772-A529-0F0E88C9F9B1}"/>
          </ac:picMkLst>
        </pc:picChg>
        <pc:picChg chg="mod">
          <ac:chgData name="Hamlet Markarian" userId="4926d2b407f31d77" providerId="LiveId" clId="{705DC818-639B-473A-A2BD-6062E0046C7B}" dt="2021-04-22T10:07:05.150" v="156" actId="12789"/>
          <ac:picMkLst>
            <pc:docMk/>
            <pc:sldMk cId="1488022321" sldId="1336"/>
            <ac:picMk id="150" creationId="{0F7CB2A9-154D-42A4-8A91-42B65DD967F4}"/>
          </ac:picMkLst>
        </pc:picChg>
        <pc:picChg chg="mod">
          <ac:chgData name="Hamlet Markarian" userId="4926d2b407f31d77" providerId="LiveId" clId="{705DC818-639B-473A-A2BD-6062E0046C7B}" dt="2021-04-22T10:07:05.150" v="156" actId="12789"/>
          <ac:picMkLst>
            <pc:docMk/>
            <pc:sldMk cId="1488022321" sldId="1336"/>
            <ac:picMk id="162" creationId="{F4267119-5550-480B-AE72-7C6E5EC1BD0F}"/>
          </ac:picMkLst>
        </pc:picChg>
        <pc:picChg chg="mod">
          <ac:chgData name="Hamlet Markarian" userId="4926d2b407f31d77" providerId="LiveId" clId="{705DC818-639B-473A-A2BD-6062E0046C7B}" dt="2021-04-22T10:07:05.150" v="156" actId="12789"/>
          <ac:picMkLst>
            <pc:docMk/>
            <pc:sldMk cId="1488022321" sldId="1336"/>
            <ac:picMk id="174" creationId="{DCC7EB37-C732-4B89-A4B1-2294463E41ED}"/>
          </ac:picMkLst>
        </pc:picChg>
        <pc:picChg chg="mod">
          <ac:chgData name="Hamlet Markarian" userId="4926d2b407f31d77" providerId="LiveId" clId="{705DC818-639B-473A-A2BD-6062E0046C7B}" dt="2021-04-22T10:05:59.072" v="150" actId="1076"/>
          <ac:picMkLst>
            <pc:docMk/>
            <pc:sldMk cId="1488022321" sldId="1336"/>
            <ac:picMk id="214" creationId="{E30090B1-7C0D-4D51-BF2A-9D002C9A99A9}"/>
          </ac:picMkLst>
        </pc:picChg>
      </pc:sldChg>
      <pc:sldChg chg="addSp delSp modSp mod">
        <pc:chgData name="Hamlet Markarian" userId="4926d2b407f31d77" providerId="LiveId" clId="{705DC818-639B-473A-A2BD-6062E0046C7B}" dt="2021-04-22T11:37:15.992" v="928" actId="20577"/>
        <pc:sldMkLst>
          <pc:docMk/>
          <pc:sldMk cId="160959922" sldId="1617"/>
        </pc:sldMkLst>
        <pc:spChg chg="mod ord">
          <ac:chgData name="Hamlet Markarian" userId="4926d2b407f31d77" providerId="LiveId" clId="{705DC818-639B-473A-A2BD-6062E0046C7B}" dt="2021-04-22T10:24:35.584" v="417" actId="207"/>
          <ac:spMkLst>
            <pc:docMk/>
            <pc:sldMk cId="160959922" sldId="1617"/>
            <ac:spMk id="5" creationId="{BC01E833-A438-4C2A-AF28-2B402D7F80E5}"/>
          </ac:spMkLst>
        </pc:spChg>
        <pc:spChg chg="del">
          <ac:chgData name="Hamlet Markarian" userId="4926d2b407f31d77" providerId="LiveId" clId="{705DC818-639B-473A-A2BD-6062E0046C7B}" dt="2021-04-22T09:49:58.178" v="8" actId="478"/>
          <ac:spMkLst>
            <pc:docMk/>
            <pc:sldMk cId="160959922" sldId="1617"/>
            <ac:spMk id="30" creationId="{9F536A47-48EB-4FC5-8598-97AC72FFD04F}"/>
          </ac:spMkLst>
        </pc:spChg>
        <pc:spChg chg="del">
          <ac:chgData name="Hamlet Markarian" userId="4926d2b407f31d77" providerId="LiveId" clId="{705DC818-639B-473A-A2BD-6062E0046C7B}" dt="2021-04-22T09:49:58.178" v="8" actId="478"/>
          <ac:spMkLst>
            <pc:docMk/>
            <pc:sldMk cId="160959922" sldId="1617"/>
            <ac:spMk id="33" creationId="{E9CAB66B-4BC8-4F4B-BB29-79F9C974BE5D}"/>
          </ac:spMkLst>
        </pc:spChg>
        <pc:spChg chg="del">
          <ac:chgData name="Hamlet Markarian" userId="4926d2b407f31d77" providerId="LiveId" clId="{705DC818-639B-473A-A2BD-6062E0046C7B}" dt="2021-04-22T09:49:58.178" v="8" actId="478"/>
          <ac:spMkLst>
            <pc:docMk/>
            <pc:sldMk cId="160959922" sldId="1617"/>
            <ac:spMk id="35" creationId="{DAEFE6F0-E820-48E9-AC70-100D574F854A}"/>
          </ac:spMkLst>
        </pc:spChg>
        <pc:spChg chg="del">
          <ac:chgData name="Hamlet Markarian" userId="4926d2b407f31d77" providerId="LiveId" clId="{705DC818-639B-473A-A2BD-6062E0046C7B}" dt="2021-04-22T09:49:58.178" v="8" actId="478"/>
          <ac:spMkLst>
            <pc:docMk/>
            <pc:sldMk cId="160959922" sldId="1617"/>
            <ac:spMk id="36" creationId="{5F508E1B-0ED1-4A87-8A2A-15ED04ED81CB}"/>
          </ac:spMkLst>
        </pc:spChg>
        <pc:spChg chg="del">
          <ac:chgData name="Hamlet Markarian" userId="4926d2b407f31d77" providerId="LiveId" clId="{705DC818-639B-473A-A2BD-6062E0046C7B}" dt="2021-04-22T09:49:58.178" v="8" actId="478"/>
          <ac:spMkLst>
            <pc:docMk/>
            <pc:sldMk cId="160959922" sldId="1617"/>
            <ac:spMk id="37" creationId="{A6775A72-CEA1-46EC-B75B-333D3152A4E2}"/>
          </ac:spMkLst>
        </pc:spChg>
        <pc:spChg chg="del">
          <ac:chgData name="Hamlet Markarian" userId="4926d2b407f31d77" providerId="LiveId" clId="{705DC818-639B-473A-A2BD-6062E0046C7B}" dt="2021-04-22T09:49:58.178" v="8" actId="478"/>
          <ac:spMkLst>
            <pc:docMk/>
            <pc:sldMk cId="160959922" sldId="1617"/>
            <ac:spMk id="38" creationId="{A5497085-048B-45CF-A686-40F3666989DF}"/>
          </ac:spMkLst>
        </pc:spChg>
        <pc:spChg chg="del">
          <ac:chgData name="Hamlet Markarian" userId="4926d2b407f31d77" providerId="LiveId" clId="{705DC818-639B-473A-A2BD-6062E0046C7B}" dt="2021-04-22T09:49:58.178" v="8" actId="478"/>
          <ac:spMkLst>
            <pc:docMk/>
            <pc:sldMk cId="160959922" sldId="1617"/>
            <ac:spMk id="39" creationId="{8ABEE7EB-EE2F-4BB0-988C-CF78D200E3C5}"/>
          </ac:spMkLst>
        </pc:spChg>
        <pc:spChg chg="add mod ord topLvl">
          <ac:chgData name="Hamlet Markarian" userId="4926d2b407f31d77" providerId="LiveId" clId="{705DC818-639B-473A-A2BD-6062E0046C7B}" dt="2021-04-22T11:37:15.992" v="928" actId="20577"/>
          <ac:spMkLst>
            <pc:docMk/>
            <pc:sldMk cId="160959922" sldId="1617"/>
            <ac:spMk id="47" creationId="{A44B59C1-E517-4559-B5F8-F894977DEDFE}"/>
          </ac:spMkLst>
        </pc:spChg>
        <pc:spChg chg="add mod ord topLvl">
          <ac:chgData name="Hamlet Markarian" userId="4926d2b407f31d77" providerId="LiveId" clId="{705DC818-639B-473A-A2BD-6062E0046C7B}" dt="2021-04-22T10:48:18.982" v="633" actId="948"/>
          <ac:spMkLst>
            <pc:docMk/>
            <pc:sldMk cId="160959922" sldId="1617"/>
            <ac:spMk id="50" creationId="{4F998B1D-6B43-4A9D-AD50-A2533B0C2888}"/>
          </ac:spMkLst>
        </pc:spChg>
        <pc:spChg chg="add del mod">
          <ac:chgData name="Hamlet Markarian" userId="4926d2b407f31d77" providerId="LiveId" clId="{705DC818-639B-473A-A2BD-6062E0046C7B}" dt="2021-04-22T10:16:00.624" v="252" actId="478"/>
          <ac:spMkLst>
            <pc:docMk/>
            <pc:sldMk cId="160959922" sldId="1617"/>
            <ac:spMk id="53" creationId="{04B2CB9F-EF14-46F5-881E-079C0CE8BCC7}"/>
          </ac:spMkLst>
        </pc:spChg>
        <pc:spChg chg="add del mod">
          <ac:chgData name="Hamlet Markarian" userId="4926d2b407f31d77" providerId="LiveId" clId="{705DC818-639B-473A-A2BD-6062E0046C7B}" dt="2021-04-22T10:16:00.624" v="252" actId="478"/>
          <ac:spMkLst>
            <pc:docMk/>
            <pc:sldMk cId="160959922" sldId="1617"/>
            <ac:spMk id="54" creationId="{85E83976-1BB7-4601-9DEF-0F9F63C9FB52}"/>
          </ac:spMkLst>
        </pc:spChg>
        <pc:spChg chg="add del mod">
          <ac:chgData name="Hamlet Markarian" userId="4926d2b407f31d77" providerId="LiveId" clId="{705DC818-639B-473A-A2BD-6062E0046C7B}" dt="2021-04-22T10:16:00.624" v="252" actId="478"/>
          <ac:spMkLst>
            <pc:docMk/>
            <pc:sldMk cId="160959922" sldId="1617"/>
            <ac:spMk id="55" creationId="{B089E997-9E37-4769-A732-ED3E9EEAA28F}"/>
          </ac:spMkLst>
        </pc:spChg>
        <pc:spChg chg="add del mod topLvl">
          <ac:chgData name="Hamlet Markarian" userId="4926d2b407f31d77" providerId="LiveId" clId="{705DC818-639B-473A-A2BD-6062E0046C7B}" dt="2021-04-22T10:12:22.224" v="228" actId="478"/>
          <ac:spMkLst>
            <pc:docMk/>
            <pc:sldMk cId="160959922" sldId="1617"/>
            <ac:spMk id="56" creationId="{070ECAAC-BCC4-45D0-82DF-89DA434848EF}"/>
          </ac:spMkLst>
        </pc:spChg>
        <pc:spChg chg="add del mod topLvl">
          <ac:chgData name="Hamlet Markarian" userId="4926d2b407f31d77" providerId="LiveId" clId="{705DC818-639B-473A-A2BD-6062E0046C7B}" dt="2021-04-22T10:12:22.224" v="228" actId="478"/>
          <ac:spMkLst>
            <pc:docMk/>
            <pc:sldMk cId="160959922" sldId="1617"/>
            <ac:spMk id="57" creationId="{C95DA446-3921-4843-BC9B-5AB12BB1B67E}"/>
          </ac:spMkLst>
        </pc:spChg>
        <pc:spChg chg="add del mod topLvl">
          <ac:chgData name="Hamlet Markarian" userId="4926d2b407f31d77" providerId="LiveId" clId="{705DC818-639B-473A-A2BD-6062E0046C7B}" dt="2021-04-22T10:12:22.224" v="228" actId="478"/>
          <ac:spMkLst>
            <pc:docMk/>
            <pc:sldMk cId="160959922" sldId="1617"/>
            <ac:spMk id="58" creationId="{0651AD09-EE99-4446-BFDD-C0812205402D}"/>
          </ac:spMkLst>
        </pc:spChg>
        <pc:spChg chg="del">
          <ac:chgData name="Hamlet Markarian" userId="4926d2b407f31d77" providerId="LiveId" clId="{705DC818-639B-473A-A2BD-6062E0046C7B}" dt="2021-04-22T09:49:58.178" v="8" actId="478"/>
          <ac:spMkLst>
            <pc:docMk/>
            <pc:sldMk cId="160959922" sldId="1617"/>
            <ac:spMk id="59" creationId="{927184B3-BD0F-4376-BB39-E3C4A33BB91A}"/>
          </ac:spMkLst>
        </pc:spChg>
        <pc:spChg chg="del">
          <ac:chgData name="Hamlet Markarian" userId="4926d2b407f31d77" providerId="LiveId" clId="{705DC818-639B-473A-A2BD-6062E0046C7B}" dt="2021-04-22T09:49:58.178" v="8" actId="478"/>
          <ac:spMkLst>
            <pc:docMk/>
            <pc:sldMk cId="160959922" sldId="1617"/>
            <ac:spMk id="65" creationId="{061010F5-FAEA-4A93-BB6D-3F3316446A03}"/>
          </ac:spMkLst>
        </pc:spChg>
        <pc:spChg chg="del">
          <ac:chgData name="Hamlet Markarian" userId="4926d2b407f31d77" providerId="LiveId" clId="{705DC818-639B-473A-A2BD-6062E0046C7B}" dt="2021-04-22T09:49:58.178" v="8" actId="478"/>
          <ac:spMkLst>
            <pc:docMk/>
            <pc:sldMk cId="160959922" sldId="1617"/>
            <ac:spMk id="66" creationId="{7F0005A6-6E19-48BB-AE67-532E95AAEF87}"/>
          </ac:spMkLst>
        </pc:spChg>
        <pc:spChg chg="del">
          <ac:chgData name="Hamlet Markarian" userId="4926d2b407f31d77" providerId="LiveId" clId="{705DC818-639B-473A-A2BD-6062E0046C7B}" dt="2021-04-22T09:49:58.178" v="8" actId="478"/>
          <ac:spMkLst>
            <pc:docMk/>
            <pc:sldMk cId="160959922" sldId="1617"/>
            <ac:spMk id="67" creationId="{E800585A-1358-4518-8104-FDB57AE26A5B}"/>
          </ac:spMkLst>
        </pc:spChg>
        <pc:spChg chg="del">
          <ac:chgData name="Hamlet Markarian" userId="4926d2b407f31d77" providerId="LiveId" clId="{705DC818-639B-473A-A2BD-6062E0046C7B}" dt="2021-04-22T09:49:58.178" v="8" actId="478"/>
          <ac:spMkLst>
            <pc:docMk/>
            <pc:sldMk cId="160959922" sldId="1617"/>
            <ac:spMk id="68" creationId="{F1C3A331-C83A-430E-B810-ABD825070BF5}"/>
          </ac:spMkLst>
        </pc:spChg>
        <pc:spChg chg="add del mod topLvl">
          <ac:chgData name="Hamlet Markarian" userId="4926d2b407f31d77" providerId="LiveId" clId="{705DC818-639B-473A-A2BD-6062E0046C7B}" dt="2021-04-22T10:20:15.584" v="355" actId="478"/>
          <ac:spMkLst>
            <pc:docMk/>
            <pc:sldMk cId="160959922" sldId="1617"/>
            <ac:spMk id="69" creationId="{C47F6EB3-BED5-4E6A-8B12-B91CBD1B64B2}"/>
          </ac:spMkLst>
        </pc:spChg>
        <pc:spChg chg="del">
          <ac:chgData name="Hamlet Markarian" userId="4926d2b407f31d77" providerId="LiveId" clId="{705DC818-639B-473A-A2BD-6062E0046C7B}" dt="2021-04-22T09:49:58.178" v="8" actId="478"/>
          <ac:spMkLst>
            <pc:docMk/>
            <pc:sldMk cId="160959922" sldId="1617"/>
            <ac:spMk id="70" creationId="{201BC83F-B016-4265-910B-9893C766EE3E}"/>
          </ac:spMkLst>
        </pc:spChg>
        <pc:spChg chg="del">
          <ac:chgData name="Hamlet Markarian" userId="4926d2b407f31d77" providerId="LiveId" clId="{705DC818-639B-473A-A2BD-6062E0046C7B}" dt="2021-04-22T09:49:58.178" v="8" actId="478"/>
          <ac:spMkLst>
            <pc:docMk/>
            <pc:sldMk cId="160959922" sldId="1617"/>
            <ac:spMk id="71" creationId="{5CCC1266-7613-4415-B578-75BCFB20B17F}"/>
          </ac:spMkLst>
        </pc:spChg>
        <pc:spChg chg="del">
          <ac:chgData name="Hamlet Markarian" userId="4926d2b407f31d77" providerId="LiveId" clId="{705DC818-639B-473A-A2BD-6062E0046C7B}" dt="2021-04-22T09:49:58.178" v="8" actId="478"/>
          <ac:spMkLst>
            <pc:docMk/>
            <pc:sldMk cId="160959922" sldId="1617"/>
            <ac:spMk id="72" creationId="{18EB6EA9-60D3-4DAF-A35B-9DBB621EE0C9}"/>
          </ac:spMkLst>
        </pc:spChg>
        <pc:spChg chg="del">
          <ac:chgData name="Hamlet Markarian" userId="4926d2b407f31d77" providerId="LiveId" clId="{705DC818-639B-473A-A2BD-6062E0046C7B}" dt="2021-04-22T09:49:58.178" v="8" actId="478"/>
          <ac:spMkLst>
            <pc:docMk/>
            <pc:sldMk cId="160959922" sldId="1617"/>
            <ac:spMk id="73" creationId="{CF3B21C4-449C-4751-A8CE-461887346DF7}"/>
          </ac:spMkLst>
        </pc:spChg>
        <pc:spChg chg="add del mod topLvl">
          <ac:chgData name="Hamlet Markarian" userId="4926d2b407f31d77" providerId="LiveId" clId="{705DC818-639B-473A-A2BD-6062E0046C7B}" dt="2021-04-22T10:20:15.584" v="355" actId="478"/>
          <ac:spMkLst>
            <pc:docMk/>
            <pc:sldMk cId="160959922" sldId="1617"/>
            <ac:spMk id="74" creationId="{F8F2B612-07A2-4CF6-91FD-4FCDD8AB4BAF}"/>
          </ac:spMkLst>
        </pc:spChg>
        <pc:spChg chg="add del mod topLvl">
          <ac:chgData name="Hamlet Markarian" userId="4926d2b407f31d77" providerId="LiveId" clId="{705DC818-639B-473A-A2BD-6062E0046C7B}" dt="2021-04-22T10:20:15.584" v="355" actId="478"/>
          <ac:spMkLst>
            <pc:docMk/>
            <pc:sldMk cId="160959922" sldId="1617"/>
            <ac:spMk id="75" creationId="{453589FC-CEF9-4BCC-A61E-03BD3847FC95}"/>
          </ac:spMkLst>
        </pc:spChg>
        <pc:spChg chg="del">
          <ac:chgData name="Hamlet Markarian" userId="4926d2b407f31d77" providerId="LiveId" clId="{705DC818-639B-473A-A2BD-6062E0046C7B}" dt="2021-04-22T09:49:58.178" v="8" actId="478"/>
          <ac:spMkLst>
            <pc:docMk/>
            <pc:sldMk cId="160959922" sldId="1617"/>
            <ac:spMk id="76" creationId="{08F4B65D-7B2C-4792-8E3E-33E6E370A6FB}"/>
          </ac:spMkLst>
        </pc:spChg>
        <pc:spChg chg="mod">
          <ac:chgData name="Hamlet Markarian" userId="4926d2b407f31d77" providerId="LiveId" clId="{705DC818-639B-473A-A2BD-6062E0046C7B}" dt="2021-04-22T10:23:52.534" v="382"/>
          <ac:spMkLst>
            <pc:docMk/>
            <pc:sldMk cId="160959922" sldId="1617"/>
            <ac:spMk id="79" creationId="{5258DB8F-7A77-4A7D-925F-983EA6372202}"/>
          </ac:spMkLst>
        </pc:spChg>
        <pc:spChg chg="mod">
          <ac:chgData name="Hamlet Markarian" userId="4926d2b407f31d77" providerId="LiveId" clId="{705DC818-639B-473A-A2BD-6062E0046C7B}" dt="2021-04-22T10:23:52.534" v="382"/>
          <ac:spMkLst>
            <pc:docMk/>
            <pc:sldMk cId="160959922" sldId="1617"/>
            <ac:spMk id="80" creationId="{956CA3AD-9E98-4103-83F7-98FCD7F5300E}"/>
          </ac:spMkLst>
        </pc:spChg>
        <pc:spChg chg="mod">
          <ac:chgData name="Hamlet Markarian" userId="4926d2b407f31d77" providerId="LiveId" clId="{705DC818-639B-473A-A2BD-6062E0046C7B}" dt="2021-04-22T10:23:52.534" v="382"/>
          <ac:spMkLst>
            <pc:docMk/>
            <pc:sldMk cId="160959922" sldId="1617"/>
            <ac:spMk id="81" creationId="{AE314803-CD12-4ACD-9388-3F6ED587F0E0}"/>
          </ac:spMkLst>
        </pc:spChg>
        <pc:spChg chg="mod">
          <ac:chgData name="Hamlet Markarian" userId="4926d2b407f31d77" providerId="LiveId" clId="{705DC818-639B-473A-A2BD-6062E0046C7B}" dt="2021-04-22T10:23:52.534" v="382"/>
          <ac:spMkLst>
            <pc:docMk/>
            <pc:sldMk cId="160959922" sldId="1617"/>
            <ac:spMk id="82" creationId="{508FEA95-D2C2-4505-9AEF-EAFB3836C276}"/>
          </ac:spMkLst>
        </pc:spChg>
        <pc:spChg chg="mod">
          <ac:chgData name="Hamlet Markarian" userId="4926d2b407f31d77" providerId="LiveId" clId="{705DC818-639B-473A-A2BD-6062E0046C7B}" dt="2021-04-22T10:23:52.534" v="382"/>
          <ac:spMkLst>
            <pc:docMk/>
            <pc:sldMk cId="160959922" sldId="1617"/>
            <ac:spMk id="83" creationId="{6F677550-B252-42B8-9AB8-640988A1F7BB}"/>
          </ac:spMkLst>
        </pc:spChg>
        <pc:spChg chg="mod">
          <ac:chgData name="Hamlet Markarian" userId="4926d2b407f31d77" providerId="LiveId" clId="{705DC818-639B-473A-A2BD-6062E0046C7B}" dt="2021-04-22T10:23:52.534" v="382"/>
          <ac:spMkLst>
            <pc:docMk/>
            <pc:sldMk cId="160959922" sldId="1617"/>
            <ac:spMk id="84" creationId="{B13C85CB-7BD0-4593-8F26-A20D73088E92}"/>
          </ac:spMkLst>
        </pc:spChg>
        <pc:spChg chg="mod">
          <ac:chgData name="Hamlet Markarian" userId="4926d2b407f31d77" providerId="LiveId" clId="{705DC818-639B-473A-A2BD-6062E0046C7B}" dt="2021-04-22T10:23:59.701" v="385"/>
          <ac:spMkLst>
            <pc:docMk/>
            <pc:sldMk cId="160959922" sldId="1617"/>
            <ac:spMk id="86" creationId="{FDE1ED42-320B-4BFA-8ACE-40BD3A7BF369}"/>
          </ac:spMkLst>
        </pc:spChg>
        <pc:spChg chg="mod">
          <ac:chgData name="Hamlet Markarian" userId="4926d2b407f31d77" providerId="LiveId" clId="{705DC818-639B-473A-A2BD-6062E0046C7B}" dt="2021-04-22T10:23:59.701" v="385"/>
          <ac:spMkLst>
            <pc:docMk/>
            <pc:sldMk cId="160959922" sldId="1617"/>
            <ac:spMk id="87" creationId="{C92A7041-63AB-4579-B061-8A346F45FE89}"/>
          </ac:spMkLst>
        </pc:spChg>
        <pc:spChg chg="mod">
          <ac:chgData name="Hamlet Markarian" userId="4926d2b407f31d77" providerId="LiveId" clId="{705DC818-639B-473A-A2BD-6062E0046C7B}" dt="2021-04-22T10:23:59.701" v="385"/>
          <ac:spMkLst>
            <pc:docMk/>
            <pc:sldMk cId="160959922" sldId="1617"/>
            <ac:spMk id="88" creationId="{A52498D4-8C84-436C-A629-BFD59B653407}"/>
          </ac:spMkLst>
        </pc:spChg>
        <pc:spChg chg="mod">
          <ac:chgData name="Hamlet Markarian" userId="4926d2b407f31d77" providerId="LiveId" clId="{705DC818-639B-473A-A2BD-6062E0046C7B}" dt="2021-04-22T10:23:59.701" v="385"/>
          <ac:spMkLst>
            <pc:docMk/>
            <pc:sldMk cId="160959922" sldId="1617"/>
            <ac:spMk id="89" creationId="{3861B3D1-9F72-48F3-8F52-B469BA168883}"/>
          </ac:spMkLst>
        </pc:spChg>
        <pc:spChg chg="mod">
          <ac:chgData name="Hamlet Markarian" userId="4926d2b407f31d77" providerId="LiveId" clId="{705DC818-639B-473A-A2BD-6062E0046C7B}" dt="2021-04-22T10:23:59.701" v="385"/>
          <ac:spMkLst>
            <pc:docMk/>
            <pc:sldMk cId="160959922" sldId="1617"/>
            <ac:spMk id="96" creationId="{BB94E991-97B4-473C-8F94-83375346173E}"/>
          </ac:spMkLst>
        </pc:spChg>
        <pc:spChg chg="mod">
          <ac:chgData name="Hamlet Markarian" userId="4926d2b407f31d77" providerId="LiveId" clId="{705DC818-639B-473A-A2BD-6062E0046C7B}" dt="2021-04-22T10:23:59.701" v="385"/>
          <ac:spMkLst>
            <pc:docMk/>
            <pc:sldMk cId="160959922" sldId="1617"/>
            <ac:spMk id="97" creationId="{384C1A49-53C6-49A3-9EFC-DAE87884C7E6}"/>
          </ac:spMkLst>
        </pc:spChg>
        <pc:spChg chg="del">
          <ac:chgData name="Hamlet Markarian" userId="4926d2b407f31d77" providerId="LiveId" clId="{705DC818-639B-473A-A2BD-6062E0046C7B}" dt="2021-04-22T09:49:58.178" v="8" actId="478"/>
          <ac:spMkLst>
            <pc:docMk/>
            <pc:sldMk cId="160959922" sldId="1617"/>
            <ac:spMk id="98" creationId="{5A51862B-BDF0-4FCA-BCCD-D1F50CE628A1}"/>
          </ac:spMkLst>
        </pc:spChg>
        <pc:spChg chg="add mod">
          <ac:chgData name="Hamlet Markarian" userId="4926d2b407f31d77" providerId="LiveId" clId="{705DC818-639B-473A-A2BD-6062E0046C7B}" dt="2021-04-22T10:30:14.525" v="481" actId="1076"/>
          <ac:spMkLst>
            <pc:docMk/>
            <pc:sldMk cId="160959922" sldId="1617"/>
            <ac:spMk id="99" creationId="{7F0DAA17-E96C-4BBC-9FFE-70C3B32EC13A}"/>
          </ac:spMkLst>
        </pc:spChg>
        <pc:spChg chg="add del mod">
          <ac:chgData name="Hamlet Markarian" userId="4926d2b407f31d77" providerId="LiveId" clId="{705DC818-639B-473A-A2BD-6062E0046C7B}" dt="2021-04-22T10:28:32.496" v="461" actId="478"/>
          <ac:spMkLst>
            <pc:docMk/>
            <pc:sldMk cId="160959922" sldId="1617"/>
            <ac:spMk id="100" creationId="{8D88B862-F8F7-4610-9FD7-E97F26CFCCCA}"/>
          </ac:spMkLst>
        </pc:spChg>
        <pc:spChg chg="add del mod">
          <ac:chgData name="Hamlet Markarian" userId="4926d2b407f31d77" providerId="LiveId" clId="{705DC818-639B-473A-A2BD-6062E0046C7B}" dt="2021-04-22T10:31:17.440" v="495" actId="478"/>
          <ac:spMkLst>
            <pc:docMk/>
            <pc:sldMk cId="160959922" sldId="1617"/>
            <ac:spMk id="101" creationId="{5F16D2C6-6E0D-445D-A794-99654DCE77C5}"/>
          </ac:spMkLst>
        </pc:spChg>
        <pc:spChg chg="add mod">
          <ac:chgData name="Hamlet Markarian" userId="4926d2b407f31d77" providerId="LiveId" clId="{705DC818-639B-473A-A2BD-6062E0046C7B}" dt="2021-04-22T11:36:44.116" v="917" actId="6549"/>
          <ac:spMkLst>
            <pc:docMk/>
            <pc:sldMk cId="160959922" sldId="1617"/>
            <ac:spMk id="102" creationId="{DFA662C1-794D-4FB2-BAED-086BFAF8ACFF}"/>
          </ac:spMkLst>
        </pc:spChg>
        <pc:spChg chg="add mod">
          <ac:chgData name="Hamlet Markarian" userId="4926d2b407f31d77" providerId="LiveId" clId="{705DC818-639B-473A-A2BD-6062E0046C7B}" dt="2021-04-22T10:30:14.525" v="481" actId="1076"/>
          <ac:spMkLst>
            <pc:docMk/>
            <pc:sldMk cId="160959922" sldId="1617"/>
            <ac:spMk id="103" creationId="{5C33ADC1-39A5-45AA-9ACA-933FC7E3A016}"/>
          </ac:spMkLst>
        </pc:spChg>
        <pc:spChg chg="add del mod">
          <ac:chgData name="Hamlet Markarian" userId="4926d2b407f31d77" providerId="LiveId" clId="{705DC818-639B-473A-A2BD-6062E0046C7B}" dt="2021-04-22T10:29:14.704" v="472" actId="478"/>
          <ac:spMkLst>
            <pc:docMk/>
            <pc:sldMk cId="160959922" sldId="1617"/>
            <ac:spMk id="104" creationId="{4A7C290D-AE18-45D5-9123-250537B15E80}"/>
          </ac:spMkLst>
        </pc:spChg>
        <pc:spChg chg="add mod">
          <ac:chgData name="Hamlet Markarian" userId="4926d2b407f31d77" providerId="LiveId" clId="{705DC818-639B-473A-A2BD-6062E0046C7B}" dt="2021-04-22T10:34:49.267" v="526" actId="14100"/>
          <ac:spMkLst>
            <pc:docMk/>
            <pc:sldMk cId="160959922" sldId="1617"/>
            <ac:spMk id="105" creationId="{89B7FBC1-A9E6-4C76-BE08-42703056EC79}"/>
          </ac:spMkLst>
        </pc:spChg>
        <pc:spChg chg="add mod">
          <ac:chgData name="Hamlet Markarian" userId="4926d2b407f31d77" providerId="LiveId" clId="{705DC818-639B-473A-A2BD-6062E0046C7B}" dt="2021-04-22T10:34:42.009" v="523" actId="1076"/>
          <ac:spMkLst>
            <pc:docMk/>
            <pc:sldMk cId="160959922" sldId="1617"/>
            <ac:spMk id="106" creationId="{06A6FC53-B98F-4366-9C21-52B673CD8297}"/>
          </ac:spMkLst>
        </pc:spChg>
        <pc:spChg chg="add mod">
          <ac:chgData name="Hamlet Markarian" userId="4926d2b407f31d77" providerId="LiveId" clId="{705DC818-639B-473A-A2BD-6062E0046C7B}" dt="2021-04-22T10:34:42.009" v="523" actId="1076"/>
          <ac:spMkLst>
            <pc:docMk/>
            <pc:sldMk cId="160959922" sldId="1617"/>
            <ac:spMk id="107" creationId="{60EBA6A9-59D2-4687-A6F2-0C1F593181B1}"/>
          </ac:spMkLst>
        </pc:spChg>
        <pc:spChg chg="add mod">
          <ac:chgData name="Hamlet Markarian" userId="4926d2b407f31d77" providerId="LiveId" clId="{705DC818-639B-473A-A2BD-6062E0046C7B}" dt="2021-04-22T10:34:42.009" v="523" actId="1076"/>
          <ac:spMkLst>
            <pc:docMk/>
            <pc:sldMk cId="160959922" sldId="1617"/>
            <ac:spMk id="108" creationId="{68DDBC03-CB16-4E51-9584-CFB08EE565B2}"/>
          </ac:spMkLst>
        </pc:spChg>
        <pc:spChg chg="add mod">
          <ac:chgData name="Hamlet Markarian" userId="4926d2b407f31d77" providerId="LiveId" clId="{705DC818-639B-473A-A2BD-6062E0046C7B}" dt="2021-04-22T10:34:42.009" v="523" actId="1076"/>
          <ac:spMkLst>
            <pc:docMk/>
            <pc:sldMk cId="160959922" sldId="1617"/>
            <ac:spMk id="109" creationId="{FD620056-9642-47BB-8D22-692056279AE0}"/>
          </ac:spMkLst>
        </pc:spChg>
        <pc:spChg chg="del">
          <ac:chgData name="Hamlet Markarian" userId="4926d2b407f31d77" providerId="LiveId" clId="{705DC818-639B-473A-A2BD-6062E0046C7B}" dt="2021-04-22T10:03:37.087" v="142" actId="478"/>
          <ac:spMkLst>
            <pc:docMk/>
            <pc:sldMk cId="160959922" sldId="1617"/>
            <ac:spMk id="168" creationId="{D9FB9761-4DAE-4345-8815-A06EA6746121}"/>
          </ac:spMkLst>
        </pc:spChg>
        <pc:grpChg chg="add del mod">
          <ac:chgData name="Hamlet Markarian" userId="4926d2b407f31d77" providerId="LiveId" clId="{705DC818-639B-473A-A2BD-6062E0046C7B}" dt="2021-04-22T10:16:04.431" v="253" actId="478"/>
          <ac:grpSpMkLst>
            <pc:docMk/>
            <pc:sldMk cId="160959922" sldId="1617"/>
            <ac:grpSpMk id="3" creationId="{4383A303-2A3B-408F-9E71-9FFB8D383A25}"/>
          </ac:grpSpMkLst>
        </pc:grpChg>
        <pc:grpChg chg="add del mod">
          <ac:chgData name="Hamlet Markarian" userId="4926d2b407f31d77" providerId="LiveId" clId="{705DC818-639B-473A-A2BD-6062E0046C7B}" dt="2021-04-22T10:11:55.298" v="219" actId="165"/>
          <ac:grpSpMkLst>
            <pc:docMk/>
            <pc:sldMk cId="160959922" sldId="1617"/>
            <ac:grpSpMk id="6" creationId="{45A0271C-EC36-440E-A1C4-36383213FC75}"/>
          </ac:grpSpMkLst>
        </pc:grpChg>
        <pc:grpChg chg="add del mod">
          <ac:chgData name="Hamlet Markarian" userId="4926d2b407f31d77" providerId="LiveId" clId="{705DC818-639B-473A-A2BD-6062E0046C7B}" dt="2021-04-22T10:12:35.218" v="231" actId="165"/>
          <ac:grpSpMkLst>
            <pc:docMk/>
            <pc:sldMk cId="160959922" sldId="1617"/>
            <ac:grpSpMk id="7" creationId="{F91F1CFE-C45B-4FB6-922C-83D983B5F47C}"/>
          </ac:grpSpMkLst>
        </pc:grpChg>
        <pc:grpChg chg="add del mod">
          <ac:chgData name="Hamlet Markarian" userId="4926d2b407f31d77" providerId="LiveId" clId="{705DC818-639B-473A-A2BD-6062E0046C7B}" dt="2021-04-22T10:19:52.786" v="347" actId="165"/>
          <ac:grpSpMkLst>
            <pc:docMk/>
            <pc:sldMk cId="160959922" sldId="1617"/>
            <ac:grpSpMk id="9" creationId="{C0519FCE-36DF-45F2-9490-3405F061E440}"/>
          </ac:grpSpMkLst>
        </pc:grpChg>
        <pc:grpChg chg="del">
          <ac:chgData name="Hamlet Markarian" userId="4926d2b407f31d77" providerId="LiveId" clId="{705DC818-639B-473A-A2BD-6062E0046C7B}" dt="2021-04-22T09:49:58.178" v="8" actId="478"/>
          <ac:grpSpMkLst>
            <pc:docMk/>
            <pc:sldMk cId="160959922" sldId="1617"/>
            <ac:grpSpMk id="48" creationId="{80B8B557-5979-401E-936F-56E5C50338E8}"/>
          </ac:grpSpMkLst>
        </pc:grpChg>
        <pc:grpChg chg="add del mod">
          <ac:chgData name="Hamlet Markarian" userId="4926d2b407f31d77" providerId="LiveId" clId="{705DC818-639B-473A-A2BD-6062E0046C7B}" dt="2021-04-22T10:23:55.920" v="384" actId="478"/>
          <ac:grpSpMkLst>
            <pc:docMk/>
            <pc:sldMk cId="160959922" sldId="1617"/>
            <ac:grpSpMk id="77" creationId="{30247D3B-6BBA-4FD1-B074-2F90DCC4DB61}"/>
          </ac:grpSpMkLst>
        </pc:grpChg>
        <pc:grpChg chg="add mod ord">
          <ac:chgData name="Hamlet Markarian" userId="4926d2b407f31d77" providerId="LiveId" clId="{705DC818-639B-473A-A2BD-6062E0046C7B}" dt="2021-04-22T10:25:17.136" v="424" actId="12789"/>
          <ac:grpSpMkLst>
            <pc:docMk/>
            <pc:sldMk cId="160959922" sldId="1617"/>
            <ac:grpSpMk id="85" creationId="{2386B6A7-AA72-4C56-84B2-783D455833CA}"/>
          </ac:grpSpMkLst>
        </pc:grpChg>
        <pc:grpChg chg="del">
          <ac:chgData name="Hamlet Markarian" userId="4926d2b407f31d77" providerId="LiveId" clId="{705DC818-639B-473A-A2BD-6062E0046C7B}" dt="2021-04-22T09:49:58.178" v="8" actId="478"/>
          <ac:grpSpMkLst>
            <pc:docMk/>
            <pc:sldMk cId="160959922" sldId="1617"/>
            <ac:grpSpMk id="90" creationId="{0E0CF0E0-C572-4C7E-AD00-08E581D058C3}"/>
          </ac:grpSpMkLst>
        </pc:grpChg>
        <pc:grpChg chg="del">
          <ac:chgData name="Hamlet Markarian" userId="4926d2b407f31d77" providerId="LiveId" clId="{705DC818-639B-473A-A2BD-6062E0046C7B}" dt="2021-04-22T09:49:58.178" v="8" actId="478"/>
          <ac:grpSpMkLst>
            <pc:docMk/>
            <pc:sldMk cId="160959922" sldId="1617"/>
            <ac:grpSpMk id="93" creationId="{A70C8306-976E-42BD-ADB0-12486F904576}"/>
          </ac:grpSpMkLst>
        </pc:grpChg>
        <pc:picChg chg="add del mod">
          <ac:chgData name="Hamlet Markarian" userId="4926d2b407f31d77" providerId="LiveId" clId="{705DC818-639B-473A-A2BD-6062E0046C7B}" dt="2021-04-22T10:16:31.696" v="260" actId="478"/>
          <ac:picMkLst>
            <pc:docMk/>
            <pc:sldMk cId="160959922" sldId="1617"/>
            <ac:picMk id="4" creationId="{50AD5661-A839-4CDB-B23F-BD3E3CA3F79C}"/>
          </ac:picMkLst>
        </pc:picChg>
        <pc:picChg chg="del mod">
          <ac:chgData name="Hamlet Markarian" userId="4926d2b407f31d77" providerId="LiveId" clId="{705DC818-639B-473A-A2BD-6062E0046C7B}" dt="2021-04-22T10:16:51.087" v="271" actId="478"/>
          <ac:picMkLst>
            <pc:docMk/>
            <pc:sldMk cId="160959922" sldId="1617"/>
            <ac:picMk id="28" creationId="{529C7A9B-BFE0-4328-AD05-255CF04BA37B}"/>
          </ac:picMkLst>
        </pc:picChg>
        <pc:picChg chg="del">
          <ac:chgData name="Hamlet Markarian" userId="4926d2b407f31d77" providerId="LiveId" clId="{705DC818-639B-473A-A2BD-6062E0046C7B}" dt="2021-04-22T09:49:58.178" v="8" actId="478"/>
          <ac:picMkLst>
            <pc:docMk/>
            <pc:sldMk cId="160959922" sldId="1617"/>
            <ac:picMk id="32" creationId="{C2C3524C-5615-4E9E-A2BE-19F81CB465B6}"/>
          </ac:picMkLst>
        </pc:picChg>
        <pc:picChg chg="add mod ord">
          <ac:chgData name="Hamlet Markarian" userId="4926d2b407f31d77" providerId="LiveId" clId="{705DC818-639B-473A-A2BD-6062E0046C7B}" dt="2021-04-22T10:23:26.543" v="381" actId="465"/>
          <ac:picMkLst>
            <pc:docMk/>
            <pc:sldMk cId="160959922" sldId="1617"/>
            <ac:picMk id="51" creationId="{D360A8C7-1AE3-4738-B2EF-5AA57F1EEE6A}"/>
          </ac:picMkLst>
        </pc:picChg>
        <pc:picChg chg="add mod ord">
          <ac:chgData name="Hamlet Markarian" userId="4926d2b407f31d77" providerId="LiveId" clId="{705DC818-639B-473A-A2BD-6062E0046C7B}" dt="2021-04-22T10:23:22.801" v="380" actId="1035"/>
          <ac:picMkLst>
            <pc:docMk/>
            <pc:sldMk cId="160959922" sldId="1617"/>
            <ac:picMk id="52" creationId="{E48DCB4A-A870-4BD7-A359-F6123EED9B07}"/>
          </ac:picMkLst>
        </pc:picChg>
        <pc:picChg chg="add mod">
          <ac:chgData name="Hamlet Markarian" userId="4926d2b407f31d77" providerId="LiveId" clId="{705DC818-639B-473A-A2BD-6062E0046C7B}" dt="2021-04-22T10:23:22.801" v="380" actId="1035"/>
          <ac:picMkLst>
            <pc:docMk/>
            <pc:sldMk cId="160959922" sldId="1617"/>
            <ac:picMk id="61" creationId="{CF3111B2-DAAA-467A-9BE2-5515F503E028}"/>
          </ac:picMkLst>
        </pc:picChg>
        <pc:picChg chg="del">
          <ac:chgData name="Hamlet Markarian" userId="4926d2b407f31d77" providerId="LiveId" clId="{705DC818-639B-473A-A2BD-6062E0046C7B}" dt="2021-04-22T09:49:58.178" v="8" actId="478"/>
          <ac:picMkLst>
            <pc:docMk/>
            <pc:sldMk cId="160959922" sldId="1617"/>
            <ac:picMk id="62" creationId="{0425D5DC-FB5C-469B-B131-36A8BD606F16}"/>
          </ac:picMkLst>
        </pc:picChg>
        <pc:picChg chg="del">
          <ac:chgData name="Hamlet Markarian" userId="4926d2b407f31d77" providerId="LiveId" clId="{705DC818-639B-473A-A2BD-6062E0046C7B}" dt="2021-04-22T09:49:58.178" v="8" actId="478"/>
          <ac:picMkLst>
            <pc:docMk/>
            <pc:sldMk cId="160959922" sldId="1617"/>
            <ac:picMk id="63" creationId="{1B6EBD3A-AF70-4D14-BAD5-6EDBE8F1A63A}"/>
          </ac:picMkLst>
        </pc:picChg>
        <pc:picChg chg="del">
          <ac:chgData name="Hamlet Markarian" userId="4926d2b407f31d77" providerId="LiveId" clId="{705DC818-639B-473A-A2BD-6062E0046C7B}" dt="2021-04-22T09:49:58.178" v="8" actId="478"/>
          <ac:picMkLst>
            <pc:docMk/>
            <pc:sldMk cId="160959922" sldId="1617"/>
            <ac:picMk id="64" creationId="{EB07E2CD-3A6A-4BAA-B5B0-45B22001DE8D}"/>
          </ac:picMkLst>
        </pc:picChg>
        <pc:cxnChg chg="del mod">
          <ac:chgData name="Hamlet Markarian" userId="4926d2b407f31d77" providerId="LiveId" clId="{705DC818-639B-473A-A2BD-6062E0046C7B}" dt="2021-04-22T09:49:58.178" v="8" actId="478"/>
          <ac:cxnSpMkLst>
            <pc:docMk/>
            <pc:sldMk cId="160959922" sldId="1617"/>
            <ac:cxnSpMk id="8" creationId="{AAF24998-8A40-4448-B5FB-74F3A2E8E6F9}"/>
          </ac:cxnSpMkLst>
        </pc:cxnChg>
        <pc:cxnChg chg="del mod">
          <ac:chgData name="Hamlet Markarian" userId="4926d2b407f31d77" providerId="LiveId" clId="{705DC818-639B-473A-A2BD-6062E0046C7B}" dt="2021-04-22T09:49:58.178" v="8" actId="478"/>
          <ac:cxnSpMkLst>
            <pc:docMk/>
            <pc:sldMk cId="160959922" sldId="1617"/>
            <ac:cxnSpMk id="42" creationId="{7C1D1097-BECD-43D1-BCBA-F4D5EF7238DD}"/>
          </ac:cxnSpMkLst>
        </pc:cxnChg>
        <pc:cxnChg chg="del mod">
          <ac:chgData name="Hamlet Markarian" userId="4926d2b407f31d77" providerId="LiveId" clId="{705DC818-639B-473A-A2BD-6062E0046C7B}" dt="2021-04-22T09:49:58.178" v="8" actId="478"/>
          <ac:cxnSpMkLst>
            <pc:docMk/>
            <pc:sldMk cId="160959922" sldId="1617"/>
            <ac:cxnSpMk id="45" creationId="{FD95E577-734C-4347-955F-F9C54AE53961}"/>
          </ac:cxnSpMkLst>
        </pc:cxnChg>
        <pc:cxnChg chg="del mod">
          <ac:chgData name="Hamlet Markarian" userId="4926d2b407f31d77" providerId="LiveId" clId="{705DC818-639B-473A-A2BD-6062E0046C7B}" dt="2021-04-22T09:49:58.178" v="8" actId="478"/>
          <ac:cxnSpMkLst>
            <pc:docMk/>
            <pc:sldMk cId="160959922" sldId="1617"/>
            <ac:cxnSpMk id="49" creationId="{14D6B984-6162-4537-A4F1-E20348A24E5F}"/>
          </ac:cxnSpMkLst>
        </pc:cxnChg>
        <pc:cxnChg chg="add mod">
          <ac:chgData name="Hamlet Markarian" userId="4926d2b407f31d77" providerId="LiveId" clId="{705DC818-639B-473A-A2BD-6062E0046C7B}" dt="2021-04-22T10:34:51.702" v="527" actId="1076"/>
          <ac:cxnSpMkLst>
            <pc:docMk/>
            <pc:sldMk cId="160959922" sldId="1617"/>
            <ac:cxnSpMk id="110" creationId="{A9F6510D-A196-4279-A0C4-DE67CE72E628}"/>
          </ac:cxnSpMkLst>
        </pc:cxnChg>
        <pc:cxnChg chg="add del mod">
          <ac:chgData name="Hamlet Markarian" userId="4926d2b407f31d77" providerId="LiveId" clId="{705DC818-639B-473A-A2BD-6062E0046C7B}" dt="2021-04-22T10:40:16.048" v="591" actId="478"/>
          <ac:cxnSpMkLst>
            <pc:docMk/>
            <pc:sldMk cId="160959922" sldId="1617"/>
            <ac:cxnSpMk id="111" creationId="{67C71D2E-E4A0-4AC8-8E79-79F15B00C25E}"/>
          </ac:cxnSpMkLst>
        </pc:cxnChg>
      </pc:sldChg>
      <pc:sldChg chg="addSp modSp mod ord">
        <pc:chgData name="Hamlet Markarian" userId="4926d2b407f31d77" providerId="LiveId" clId="{705DC818-639B-473A-A2BD-6062E0046C7B}" dt="2021-04-22T16:20:54.781" v="2294" actId="1076"/>
        <pc:sldMkLst>
          <pc:docMk/>
          <pc:sldMk cId="162866868" sldId="1640"/>
        </pc:sldMkLst>
        <pc:spChg chg="mod">
          <ac:chgData name="Hamlet Markarian" userId="4926d2b407f31d77" providerId="LiveId" clId="{705DC818-639B-473A-A2BD-6062E0046C7B}" dt="2021-04-22T16:20:54.781" v="2294" actId="1076"/>
          <ac:spMkLst>
            <pc:docMk/>
            <pc:sldMk cId="162866868" sldId="1640"/>
            <ac:spMk id="8" creationId="{A3D43B73-2B0A-4CDF-8104-3D3F930D4D40}"/>
          </ac:spMkLst>
        </pc:spChg>
        <pc:spChg chg="add mod">
          <ac:chgData name="Hamlet Markarian" userId="4926d2b407f31d77" providerId="LiveId" clId="{705DC818-639B-473A-A2BD-6062E0046C7B}" dt="2021-04-22T16:20:45.043" v="2290" actId="1076"/>
          <ac:spMkLst>
            <pc:docMk/>
            <pc:sldMk cId="162866868" sldId="1640"/>
            <ac:spMk id="26" creationId="{3FE8B605-D3D0-463C-AD64-61D1F9EDA919}"/>
          </ac:spMkLst>
        </pc:spChg>
        <pc:spChg chg="add mod">
          <ac:chgData name="Hamlet Markarian" userId="4926d2b407f31d77" providerId="LiveId" clId="{705DC818-639B-473A-A2BD-6062E0046C7B}" dt="2021-04-22T16:20:45.043" v="2290" actId="1076"/>
          <ac:spMkLst>
            <pc:docMk/>
            <pc:sldMk cId="162866868" sldId="1640"/>
            <ac:spMk id="33" creationId="{5479BA52-ABD8-44F8-BEC0-71CD549D1288}"/>
          </ac:spMkLst>
        </pc:spChg>
        <pc:spChg chg="add mod">
          <ac:chgData name="Hamlet Markarian" userId="4926d2b407f31d77" providerId="LiveId" clId="{705DC818-639B-473A-A2BD-6062E0046C7B}" dt="2021-04-22T16:20:45.043" v="2290" actId="1076"/>
          <ac:spMkLst>
            <pc:docMk/>
            <pc:sldMk cId="162866868" sldId="1640"/>
            <ac:spMk id="34" creationId="{105C6029-ACD7-49F7-B06C-F295120B6E3C}"/>
          </ac:spMkLst>
        </pc:spChg>
        <pc:spChg chg="add mod">
          <ac:chgData name="Hamlet Markarian" userId="4926d2b407f31d77" providerId="LiveId" clId="{705DC818-639B-473A-A2BD-6062E0046C7B}" dt="2021-04-22T16:20:45.043" v="2290" actId="1076"/>
          <ac:spMkLst>
            <pc:docMk/>
            <pc:sldMk cId="162866868" sldId="1640"/>
            <ac:spMk id="35" creationId="{78846E78-FEC1-4A53-9302-5C67BCEB52B1}"/>
          </ac:spMkLst>
        </pc:spChg>
        <pc:spChg chg="add mod">
          <ac:chgData name="Hamlet Markarian" userId="4926d2b407f31d77" providerId="LiveId" clId="{705DC818-639B-473A-A2BD-6062E0046C7B}" dt="2021-04-22T16:20:45.043" v="2290" actId="1076"/>
          <ac:spMkLst>
            <pc:docMk/>
            <pc:sldMk cId="162866868" sldId="1640"/>
            <ac:spMk id="37" creationId="{E6840EBA-3F81-439D-92E1-1454C1017770}"/>
          </ac:spMkLst>
        </pc:spChg>
        <pc:spChg chg="add mod">
          <ac:chgData name="Hamlet Markarian" userId="4926d2b407f31d77" providerId="LiveId" clId="{705DC818-639B-473A-A2BD-6062E0046C7B}" dt="2021-04-22T16:20:45.043" v="2290" actId="1076"/>
          <ac:spMkLst>
            <pc:docMk/>
            <pc:sldMk cId="162866868" sldId="1640"/>
            <ac:spMk id="38" creationId="{E4D22AFB-123C-439B-BB50-D0063EFAC39C}"/>
          </ac:spMkLst>
        </pc:spChg>
        <pc:spChg chg="add mod">
          <ac:chgData name="Hamlet Markarian" userId="4926d2b407f31d77" providerId="LiveId" clId="{705DC818-639B-473A-A2BD-6062E0046C7B}" dt="2021-04-22T16:20:45.043" v="2290" actId="1076"/>
          <ac:spMkLst>
            <pc:docMk/>
            <pc:sldMk cId="162866868" sldId="1640"/>
            <ac:spMk id="39" creationId="{FA010A7C-DD36-464B-B881-E3D5CF2C3594}"/>
          </ac:spMkLst>
        </pc:spChg>
        <pc:grpChg chg="mod">
          <ac:chgData name="Hamlet Markarian" userId="4926d2b407f31d77" providerId="LiveId" clId="{705DC818-639B-473A-A2BD-6062E0046C7B}" dt="2021-04-22T16:20:19.591" v="2288" actId="14100"/>
          <ac:grpSpMkLst>
            <pc:docMk/>
            <pc:sldMk cId="162866868" sldId="1640"/>
            <ac:grpSpMk id="5" creationId="{E89E1578-CB85-410A-A9C9-19EE507B4809}"/>
          </ac:grpSpMkLst>
        </pc:grpChg>
        <pc:picChg chg="add mod">
          <ac:chgData name="Hamlet Markarian" userId="4926d2b407f31d77" providerId="LiveId" clId="{705DC818-639B-473A-A2BD-6062E0046C7B}" dt="2021-04-22T16:20:45.043" v="2290" actId="1076"/>
          <ac:picMkLst>
            <pc:docMk/>
            <pc:sldMk cId="162866868" sldId="1640"/>
            <ac:picMk id="20" creationId="{198ADA01-06E7-4D81-A7E3-00C72AD49F78}"/>
          </ac:picMkLst>
        </pc:picChg>
        <pc:picChg chg="add mod">
          <ac:chgData name="Hamlet Markarian" userId="4926d2b407f31d77" providerId="LiveId" clId="{705DC818-639B-473A-A2BD-6062E0046C7B}" dt="2021-04-22T16:20:45.043" v="2290" actId="1076"/>
          <ac:picMkLst>
            <pc:docMk/>
            <pc:sldMk cId="162866868" sldId="1640"/>
            <ac:picMk id="21" creationId="{D9853025-6883-48EB-8763-ABE81B5D4951}"/>
          </ac:picMkLst>
        </pc:picChg>
        <pc:picChg chg="add mod">
          <ac:chgData name="Hamlet Markarian" userId="4926d2b407f31d77" providerId="LiveId" clId="{705DC818-639B-473A-A2BD-6062E0046C7B}" dt="2021-04-22T16:20:45.043" v="2290" actId="1076"/>
          <ac:picMkLst>
            <pc:docMk/>
            <pc:sldMk cId="162866868" sldId="1640"/>
            <ac:picMk id="22" creationId="{1DDA119D-2BAB-4AA2-B744-662276ECF973}"/>
          </ac:picMkLst>
        </pc:picChg>
        <pc:picChg chg="add mod">
          <ac:chgData name="Hamlet Markarian" userId="4926d2b407f31d77" providerId="LiveId" clId="{705DC818-639B-473A-A2BD-6062E0046C7B}" dt="2021-04-22T16:20:45.043" v="2290" actId="1076"/>
          <ac:picMkLst>
            <pc:docMk/>
            <pc:sldMk cId="162866868" sldId="1640"/>
            <ac:picMk id="23" creationId="{A85EAD65-61A1-4884-8A6D-B51145C6D98A}"/>
          </ac:picMkLst>
        </pc:picChg>
        <pc:picChg chg="add mod">
          <ac:chgData name="Hamlet Markarian" userId="4926d2b407f31d77" providerId="LiveId" clId="{705DC818-639B-473A-A2BD-6062E0046C7B}" dt="2021-04-22T16:20:45.043" v="2290" actId="1076"/>
          <ac:picMkLst>
            <pc:docMk/>
            <pc:sldMk cId="162866868" sldId="1640"/>
            <ac:picMk id="24" creationId="{0FC60C54-1C03-41D3-A27D-8BEF78A75519}"/>
          </ac:picMkLst>
        </pc:picChg>
        <pc:picChg chg="add mod">
          <ac:chgData name="Hamlet Markarian" userId="4926d2b407f31d77" providerId="LiveId" clId="{705DC818-639B-473A-A2BD-6062E0046C7B}" dt="2021-04-22T16:20:45.043" v="2290" actId="1076"/>
          <ac:picMkLst>
            <pc:docMk/>
            <pc:sldMk cId="162866868" sldId="1640"/>
            <ac:picMk id="25" creationId="{939E8B09-DBF1-41DF-BE73-47588E5DE3F7}"/>
          </ac:picMkLst>
        </pc:picChg>
        <pc:picChg chg="mod">
          <ac:chgData name="Hamlet Markarian" userId="4926d2b407f31d77" providerId="LiveId" clId="{705DC818-639B-473A-A2BD-6062E0046C7B}" dt="2021-04-22T16:20:49.517" v="2292" actId="14100"/>
          <ac:picMkLst>
            <pc:docMk/>
            <pc:sldMk cId="162866868" sldId="1640"/>
            <ac:picMk id="214" creationId="{E30090B1-7C0D-4D51-BF2A-9D002C9A99A9}"/>
          </ac:picMkLst>
        </pc:picChg>
      </pc:sldChg>
      <pc:sldChg chg="addSp delSp modSp add mod">
        <pc:chgData name="Hamlet Markarian" userId="4926d2b407f31d77" providerId="LiveId" clId="{705DC818-639B-473A-A2BD-6062E0046C7B}" dt="2021-04-22T12:12:34.704" v="1157" actId="404"/>
        <pc:sldMkLst>
          <pc:docMk/>
          <pc:sldMk cId="2473427026" sldId="1646"/>
        </pc:sldMkLst>
        <pc:spChg chg="mod">
          <ac:chgData name="Hamlet Markarian" userId="4926d2b407f31d77" providerId="LiveId" clId="{705DC818-639B-473A-A2BD-6062E0046C7B}" dt="2021-04-22T10:35:48.419" v="532" actId="20577"/>
          <ac:spMkLst>
            <pc:docMk/>
            <pc:sldMk cId="2473427026" sldId="1646"/>
            <ac:spMk id="5" creationId="{BC01E833-A438-4C2A-AF28-2B402D7F80E5}"/>
          </ac:spMkLst>
        </pc:spChg>
        <pc:spChg chg="add mod">
          <ac:chgData name="Hamlet Markarian" userId="4926d2b407f31d77" providerId="LiveId" clId="{705DC818-639B-473A-A2BD-6062E0046C7B}" dt="2021-04-22T12:12:34.704" v="1157" actId="404"/>
          <ac:spMkLst>
            <pc:docMk/>
            <pc:sldMk cId="2473427026" sldId="1646"/>
            <ac:spMk id="15" creationId="{30326BE6-9D59-408F-902F-4D8BDABFD9D6}"/>
          </ac:spMkLst>
        </pc:spChg>
        <pc:spChg chg="add mod">
          <ac:chgData name="Hamlet Markarian" userId="4926d2b407f31d77" providerId="LiveId" clId="{705DC818-639B-473A-A2BD-6062E0046C7B}" dt="2021-04-22T12:12:34.704" v="1157" actId="404"/>
          <ac:spMkLst>
            <pc:docMk/>
            <pc:sldMk cId="2473427026" sldId="1646"/>
            <ac:spMk id="16" creationId="{3185F8D6-E3FD-495C-9E30-7088A4887B33}"/>
          </ac:spMkLst>
        </pc:spChg>
        <pc:spChg chg="add mod">
          <ac:chgData name="Hamlet Markarian" userId="4926d2b407f31d77" providerId="LiveId" clId="{705DC818-639B-473A-A2BD-6062E0046C7B}" dt="2021-04-22T11:58:38.603" v="1048" actId="20577"/>
          <ac:spMkLst>
            <pc:docMk/>
            <pc:sldMk cId="2473427026" sldId="1646"/>
            <ac:spMk id="17" creationId="{FB7E4468-8D35-4E94-9707-360E0E54AB79}"/>
          </ac:spMkLst>
        </pc:spChg>
        <pc:spChg chg="add mod">
          <ac:chgData name="Hamlet Markarian" userId="4926d2b407f31d77" providerId="LiveId" clId="{705DC818-639B-473A-A2BD-6062E0046C7B}" dt="2021-04-22T11:58:18.179" v="1046" actId="948"/>
          <ac:spMkLst>
            <pc:docMk/>
            <pc:sldMk cId="2473427026" sldId="1646"/>
            <ac:spMk id="18" creationId="{E3F50105-95CF-42FE-A9EB-C3F539B8338E}"/>
          </ac:spMkLst>
        </pc:spChg>
        <pc:spChg chg="add mod ord">
          <ac:chgData name="Hamlet Markarian" userId="4926d2b407f31d77" providerId="LiveId" clId="{705DC818-639B-473A-A2BD-6062E0046C7B}" dt="2021-04-22T11:37:25.593" v="935" actId="20577"/>
          <ac:spMkLst>
            <pc:docMk/>
            <pc:sldMk cId="2473427026" sldId="1646"/>
            <ac:spMk id="24" creationId="{5526FA7D-3464-41FA-B79B-EF2C649713BD}"/>
          </ac:spMkLst>
        </pc:spChg>
        <pc:spChg chg="del mod">
          <ac:chgData name="Hamlet Markarian" userId="4926d2b407f31d77" providerId="LiveId" clId="{705DC818-639B-473A-A2BD-6062E0046C7B}" dt="2021-04-22T10:41:42.961" v="612" actId="478"/>
          <ac:spMkLst>
            <pc:docMk/>
            <pc:sldMk cId="2473427026" sldId="1646"/>
            <ac:spMk id="47" creationId="{A44B59C1-E517-4559-B5F8-F894977DEDFE}"/>
          </ac:spMkLst>
        </pc:spChg>
        <pc:spChg chg="mod ord">
          <ac:chgData name="Hamlet Markarian" userId="4926d2b407f31d77" providerId="LiveId" clId="{705DC818-639B-473A-A2BD-6062E0046C7B}" dt="2021-04-22T10:52:42.372" v="676" actId="20577"/>
          <ac:spMkLst>
            <pc:docMk/>
            <pc:sldMk cId="2473427026" sldId="1646"/>
            <ac:spMk id="50" creationId="{4F998B1D-6B43-4A9D-AD50-A2533B0C2888}"/>
          </ac:spMkLst>
        </pc:spChg>
        <pc:spChg chg="del">
          <ac:chgData name="Hamlet Markarian" userId="4926d2b407f31d77" providerId="LiveId" clId="{705DC818-639B-473A-A2BD-6062E0046C7B}" dt="2021-04-22T10:35:33.776" v="530" actId="478"/>
          <ac:spMkLst>
            <pc:docMk/>
            <pc:sldMk cId="2473427026" sldId="1646"/>
            <ac:spMk id="99" creationId="{7F0DAA17-E96C-4BBC-9FFE-70C3B32EC13A}"/>
          </ac:spMkLst>
        </pc:spChg>
        <pc:spChg chg="del">
          <ac:chgData name="Hamlet Markarian" userId="4926d2b407f31d77" providerId="LiveId" clId="{705DC818-639B-473A-A2BD-6062E0046C7B}" dt="2021-04-22T10:35:33.776" v="530" actId="478"/>
          <ac:spMkLst>
            <pc:docMk/>
            <pc:sldMk cId="2473427026" sldId="1646"/>
            <ac:spMk id="102" creationId="{DFA662C1-794D-4FB2-BAED-086BFAF8ACFF}"/>
          </ac:spMkLst>
        </pc:spChg>
        <pc:spChg chg="del">
          <ac:chgData name="Hamlet Markarian" userId="4926d2b407f31d77" providerId="LiveId" clId="{705DC818-639B-473A-A2BD-6062E0046C7B}" dt="2021-04-22T10:35:33.776" v="530" actId="478"/>
          <ac:spMkLst>
            <pc:docMk/>
            <pc:sldMk cId="2473427026" sldId="1646"/>
            <ac:spMk id="103" creationId="{5C33ADC1-39A5-45AA-9ACA-933FC7E3A016}"/>
          </ac:spMkLst>
        </pc:spChg>
        <pc:spChg chg="del">
          <ac:chgData name="Hamlet Markarian" userId="4926d2b407f31d77" providerId="LiveId" clId="{705DC818-639B-473A-A2BD-6062E0046C7B}" dt="2021-04-22T10:35:33.776" v="530" actId="478"/>
          <ac:spMkLst>
            <pc:docMk/>
            <pc:sldMk cId="2473427026" sldId="1646"/>
            <ac:spMk id="105" creationId="{89B7FBC1-A9E6-4C76-BE08-42703056EC79}"/>
          </ac:spMkLst>
        </pc:spChg>
        <pc:spChg chg="del">
          <ac:chgData name="Hamlet Markarian" userId="4926d2b407f31d77" providerId="LiveId" clId="{705DC818-639B-473A-A2BD-6062E0046C7B}" dt="2021-04-22T10:35:33.776" v="530" actId="478"/>
          <ac:spMkLst>
            <pc:docMk/>
            <pc:sldMk cId="2473427026" sldId="1646"/>
            <ac:spMk id="106" creationId="{06A6FC53-B98F-4366-9C21-52B673CD8297}"/>
          </ac:spMkLst>
        </pc:spChg>
        <pc:spChg chg="del">
          <ac:chgData name="Hamlet Markarian" userId="4926d2b407f31d77" providerId="LiveId" clId="{705DC818-639B-473A-A2BD-6062E0046C7B}" dt="2021-04-22T10:35:33.776" v="530" actId="478"/>
          <ac:spMkLst>
            <pc:docMk/>
            <pc:sldMk cId="2473427026" sldId="1646"/>
            <ac:spMk id="107" creationId="{60EBA6A9-59D2-4687-A6F2-0C1F593181B1}"/>
          </ac:spMkLst>
        </pc:spChg>
        <pc:spChg chg="del">
          <ac:chgData name="Hamlet Markarian" userId="4926d2b407f31d77" providerId="LiveId" clId="{705DC818-639B-473A-A2BD-6062E0046C7B}" dt="2021-04-22T10:35:33.776" v="530" actId="478"/>
          <ac:spMkLst>
            <pc:docMk/>
            <pc:sldMk cId="2473427026" sldId="1646"/>
            <ac:spMk id="108" creationId="{68DDBC03-CB16-4E51-9584-CFB08EE565B2}"/>
          </ac:spMkLst>
        </pc:spChg>
        <pc:spChg chg="del">
          <ac:chgData name="Hamlet Markarian" userId="4926d2b407f31d77" providerId="LiveId" clId="{705DC818-639B-473A-A2BD-6062E0046C7B}" dt="2021-04-22T10:35:33.776" v="530" actId="478"/>
          <ac:spMkLst>
            <pc:docMk/>
            <pc:sldMk cId="2473427026" sldId="1646"/>
            <ac:spMk id="109" creationId="{FD620056-9642-47BB-8D22-692056279AE0}"/>
          </ac:spMkLst>
        </pc:spChg>
        <pc:grpChg chg="ord">
          <ac:chgData name="Hamlet Markarian" userId="4926d2b407f31d77" providerId="LiveId" clId="{705DC818-639B-473A-A2BD-6062E0046C7B}" dt="2021-04-22T10:41:49.509" v="614" actId="167"/>
          <ac:grpSpMkLst>
            <pc:docMk/>
            <pc:sldMk cId="2473427026" sldId="1646"/>
            <ac:grpSpMk id="85" creationId="{2386B6A7-AA72-4C56-84B2-783D455833CA}"/>
          </ac:grpSpMkLst>
        </pc:grpChg>
        <pc:picChg chg="add mod ord">
          <ac:chgData name="Hamlet Markarian" userId="4926d2b407f31d77" providerId="LiveId" clId="{705DC818-639B-473A-A2BD-6062E0046C7B}" dt="2021-04-22T10:41:49.509" v="614" actId="167"/>
          <ac:picMkLst>
            <pc:docMk/>
            <pc:sldMk cId="2473427026" sldId="1646"/>
            <ac:picMk id="25" creationId="{550B6CC4-AA5F-424B-B6B5-3988E8D09479}"/>
          </ac:picMkLst>
        </pc:picChg>
        <pc:picChg chg="del">
          <ac:chgData name="Hamlet Markarian" userId="4926d2b407f31d77" providerId="LiveId" clId="{705DC818-639B-473A-A2BD-6062E0046C7B}" dt="2021-04-22T10:41:42.961" v="612" actId="478"/>
          <ac:picMkLst>
            <pc:docMk/>
            <pc:sldMk cId="2473427026" sldId="1646"/>
            <ac:picMk id="51" creationId="{D360A8C7-1AE3-4738-B2EF-5AA57F1EEE6A}"/>
          </ac:picMkLst>
        </pc:picChg>
        <pc:picChg chg="ord">
          <ac:chgData name="Hamlet Markarian" userId="4926d2b407f31d77" providerId="LiveId" clId="{705DC818-639B-473A-A2BD-6062E0046C7B}" dt="2021-04-22T10:41:49.509" v="614" actId="167"/>
          <ac:picMkLst>
            <pc:docMk/>
            <pc:sldMk cId="2473427026" sldId="1646"/>
            <ac:picMk id="52" creationId="{E48DCB4A-A870-4BD7-A359-F6123EED9B07}"/>
          </ac:picMkLst>
        </pc:picChg>
        <pc:cxnChg chg="add mod">
          <ac:chgData name="Hamlet Markarian" userId="4926d2b407f31d77" providerId="LiveId" clId="{705DC818-639B-473A-A2BD-6062E0046C7B}" dt="2021-04-22T11:48:00.536" v="1022" actId="1076"/>
          <ac:cxnSpMkLst>
            <pc:docMk/>
            <pc:sldMk cId="2473427026" sldId="1646"/>
            <ac:cxnSpMk id="19" creationId="{A77DBF3A-141A-4FD2-A5E3-215FDEDDE140}"/>
          </ac:cxnSpMkLst>
        </pc:cxnChg>
        <pc:cxnChg chg="del">
          <ac:chgData name="Hamlet Markarian" userId="4926d2b407f31d77" providerId="LiveId" clId="{705DC818-639B-473A-A2BD-6062E0046C7B}" dt="2021-04-22T10:35:33.776" v="530" actId="478"/>
          <ac:cxnSpMkLst>
            <pc:docMk/>
            <pc:sldMk cId="2473427026" sldId="1646"/>
            <ac:cxnSpMk id="110" creationId="{A9F6510D-A196-4279-A0C4-DE67CE72E628}"/>
          </ac:cxnSpMkLst>
        </pc:cxnChg>
      </pc:sldChg>
      <pc:sldChg chg="addSp modSp add mod">
        <pc:chgData name="Hamlet Markarian" userId="4926d2b407f31d77" providerId="LiveId" clId="{705DC818-639B-473A-A2BD-6062E0046C7B}" dt="2021-04-22T12:12:30.725" v="1154" actId="404"/>
        <pc:sldMkLst>
          <pc:docMk/>
          <pc:sldMk cId="2980103758" sldId="1647"/>
        </pc:sldMkLst>
        <pc:spChg chg="mod">
          <ac:chgData name="Hamlet Markarian" userId="4926d2b407f31d77" providerId="LiveId" clId="{705DC818-639B-473A-A2BD-6062E0046C7B}" dt="2021-04-22T10:45:16.811" v="617"/>
          <ac:spMkLst>
            <pc:docMk/>
            <pc:sldMk cId="2980103758" sldId="1647"/>
            <ac:spMk id="5" creationId="{BC01E833-A438-4C2A-AF28-2B402D7F80E5}"/>
          </ac:spMkLst>
        </pc:spChg>
        <pc:spChg chg="add mod">
          <ac:chgData name="Hamlet Markarian" userId="4926d2b407f31d77" providerId="LiveId" clId="{705DC818-639B-473A-A2BD-6062E0046C7B}" dt="2021-04-22T12:12:30.725" v="1154" actId="404"/>
          <ac:spMkLst>
            <pc:docMk/>
            <pc:sldMk cId="2980103758" sldId="1647"/>
            <ac:spMk id="15" creationId="{8B1DC3A9-6304-44F5-8E46-BE9371474C0E}"/>
          </ac:spMkLst>
        </pc:spChg>
        <pc:spChg chg="add mod">
          <ac:chgData name="Hamlet Markarian" userId="4926d2b407f31d77" providerId="LiveId" clId="{705DC818-639B-473A-A2BD-6062E0046C7B}" dt="2021-04-22T12:12:30.725" v="1154" actId="404"/>
          <ac:spMkLst>
            <pc:docMk/>
            <pc:sldMk cId="2980103758" sldId="1647"/>
            <ac:spMk id="16" creationId="{0D501B2D-02F6-412A-9FF6-375382B4D250}"/>
          </ac:spMkLst>
        </pc:spChg>
        <pc:spChg chg="add mod">
          <ac:chgData name="Hamlet Markarian" userId="4926d2b407f31d77" providerId="LiveId" clId="{705DC818-639B-473A-A2BD-6062E0046C7B}" dt="2021-04-22T11:57:47.177" v="1038" actId="20577"/>
          <ac:spMkLst>
            <pc:docMk/>
            <pc:sldMk cId="2980103758" sldId="1647"/>
            <ac:spMk id="17" creationId="{C5F1A69C-C8A7-4339-957E-7E7FFCC6D652}"/>
          </ac:spMkLst>
        </pc:spChg>
        <pc:spChg chg="add mod">
          <ac:chgData name="Hamlet Markarian" userId="4926d2b407f31d77" providerId="LiveId" clId="{705DC818-639B-473A-A2BD-6062E0046C7B}" dt="2021-04-22T11:56:50.295" v="1032" actId="404"/>
          <ac:spMkLst>
            <pc:docMk/>
            <pc:sldMk cId="2980103758" sldId="1647"/>
            <ac:spMk id="18" creationId="{A8E85E6A-A73C-427B-AF65-70097FC227AD}"/>
          </ac:spMkLst>
        </pc:spChg>
        <pc:spChg chg="add mod ord">
          <ac:chgData name="Hamlet Markarian" userId="4926d2b407f31d77" providerId="LiveId" clId="{705DC818-639B-473A-A2BD-6062E0046C7B}" dt="2021-04-22T12:02:38.889" v="1066" actId="207"/>
          <ac:spMkLst>
            <pc:docMk/>
            <pc:sldMk cId="2980103758" sldId="1647"/>
            <ac:spMk id="20" creationId="{5B666742-8B8F-4ADC-8D2A-9D9279E28B5F}"/>
          </ac:spMkLst>
        </pc:spChg>
        <pc:spChg chg="add mod">
          <ac:chgData name="Hamlet Markarian" userId="4926d2b407f31d77" providerId="LiveId" clId="{705DC818-639B-473A-A2BD-6062E0046C7B}" dt="2021-04-22T11:59:33.521" v="1052" actId="1076"/>
          <ac:spMkLst>
            <pc:docMk/>
            <pc:sldMk cId="2980103758" sldId="1647"/>
            <ac:spMk id="21" creationId="{62EE943F-A90F-4B85-9197-0BC3BDA1E3BB}"/>
          </ac:spMkLst>
        </pc:spChg>
        <pc:spChg chg="mod">
          <ac:chgData name="Hamlet Markarian" userId="4926d2b407f31d77" providerId="LiveId" clId="{705DC818-639B-473A-A2BD-6062E0046C7B}" dt="2021-04-22T11:59:19.644" v="1049"/>
          <ac:spMkLst>
            <pc:docMk/>
            <pc:sldMk cId="2980103758" sldId="1647"/>
            <ac:spMk id="23" creationId="{8D1E3412-A0B6-43C6-A31A-979BF94784EC}"/>
          </ac:spMkLst>
        </pc:spChg>
        <pc:spChg chg="mod">
          <ac:chgData name="Hamlet Markarian" userId="4926d2b407f31d77" providerId="LiveId" clId="{705DC818-639B-473A-A2BD-6062E0046C7B}" dt="2021-04-22T11:37:33.993" v="942" actId="20577"/>
          <ac:spMkLst>
            <pc:docMk/>
            <pc:sldMk cId="2980103758" sldId="1647"/>
            <ac:spMk id="24" creationId="{5526FA7D-3464-41FA-B79B-EF2C649713BD}"/>
          </ac:spMkLst>
        </pc:spChg>
        <pc:spChg chg="mod">
          <ac:chgData name="Hamlet Markarian" userId="4926d2b407f31d77" providerId="LiveId" clId="{705DC818-639B-473A-A2BD-6062E0046C7B}" dt="2021-04-22T11:59:19.644" v="1049"/>
          <ac:spMkLst>
            <pc:docMk/>
            <pc:sldMk cId="2980103758" sldId="1647"/>
            <ac:spMk id="26" creationId="{601F4EE1-F2E6-4732-81B1-6ECCF2F06DF5}"/>
          </ac:spMkLst>
        </pc:spChg>
        <pc:spChg chg="mod">
          <ac:chgData name="Hamlet Markarian" userId="4926d2b407f31d77" providerId="LiveId" clId="{705DC818-639B-473A-A2BD-6062E0046C7B}" dt="2021-04-22T11:59:19.644" v="1049"/>
          <ac:spMkLst>
            <pc:docMk/>
            <pc:sldMk cId="2980103758" sldId="1647"/>
            <ac:spMk id="27" creationId="{194A6C05-72DF-487E-80E5-6A8649AFA19A}"/>
          </ac:spMkLst>
        </pc:spChg>
        <pc:spChg chg="mod">
          <ac:chgData name="Hamlet Markarian" userId="4926d2b407f31d77" providerId="LiveId" clId="{705DC818-639B-473A-A2BD-6062E0046C7B}" dt="2021-04-22T11:59:19.644" v="1049"/>
          <ac:spMkLst>
            <pc:docMk/>
            <pc:sldMk cId="2980103758" sldId="1647"/>
            <ac:spMk id="29" creationId="{40E6ED5B-1393-4F0F-9640-89F4B3DC5DBF}"/>
          </ac:spMkLst>
        </pc:spChg>
        <pc:spChg chg="mod">
          <ac:chgData name="Hamlet Markarian" userId="4926d2b407f31d77" providerId="LiveId" clId="{705DC818-639B-473A-A2BD-6062E0046C7B}" dt="2021-04-22T11:59:19.644" v="1049"/>
          <ac:spMkLst>
            <pc:docMk/>
            <pc:sldMk cId="2980103758" sldId="1647"/>
            <ac:spMk id="30" creationId="{8CD455AF-E31C-403D-8DFA-D55DDF90D4F1}"/>
          </ac:spMkLst>
        </pc:spChg>
        <pc:spChg chg="add mod">
          <ac:chgData name="Hamlet Markarian" userId="4926d2b407f31d77" providerId="LiveId" clId="{705DC818-639B-473A-A2BD-6062E0046C7B}" dt="2021-04-22T11:59:19.644" v="1049"/>
          <ac:spMkLst>
            <pc:docMk/>
            <pc:sldMk cId="2980103758" sldId="1647"/>
            <ac:spMk id="31" creationId="{70448BC8-2578-49E8-9AA5-E0602D6E2A74}"/>
          </ac:spMkLst>
        </pc:spChg>
        <pc:spChg chg="add mod">
          <ac:chgData name="Hamlet Markarian" userId="4926d2b407f31d77" providerId="LiveId" clId="{705DC818-639B-473A-A2BD-6062E0046C7B}" dt="2021-04-22T11:59:19.644" v="1049"/>
          <ac:spMkLst>
            <pc:docMk/>
            <pc:sldMk cId="2980103758" sldId="1647"/>
            <ac:spMk id="32" creationId="{E91BCE07-BC38-4290-A2BE-DC817B5C2838}"/>
          </ac:spMkLst>
        </pc:spChg>
        <pc:spChg chg="add mod">
          <ac:chgData name="Hamlet Markarian" userId="4926d2b407f31d77" providerId="LiveId" clId="{705DC818-639B-473A-A2BD-6062E0046C7B}" dt="2021-04-22T11:59:19.644" v="1049"/>
          <ac:spMkLst>
            <pc:docMk/>
            <pc:sldMk cId="2980103758" sldId="1647"/>
            <ac:spMk id="33" creationId="{0BFC63E1-D2DA-4129-9D0D-98053AA73250}"/>
          </ac:spMkLst>
        </pc:spChg>
        <pc:spChg chg="add mod">
          <ac:chgData name="Hamlet Markarian" userId="4926d2b407f31d77" providerId="LiveId" clId="{705DC818-639B-473A-A2BD-6062E0046C7B}" dt="2021-04-22T11:59:19.644" v="1049"/>
          <ac:spMkLst>
            <pc:docMk/>
            <pc:sldMk cId="2980103758" sldId="1647"/>
            <ac:spMk id="34" creationId="{E2D60E7D-3AD6-4772-B287-F35A7E8CBE3D}"/>
          </ac:spMkLst>
        </pc:spChg>
        <pc:spChg chg="add mod">
          <ac:chgData name="Hamlet Markarian" userId="4926d2b407f31d77" providerId="LiveId" clId="{705DC818-639B-473A-A2BD-6062E0046C7B}" dt="2021-04-22T11:59:19.644" v="1049"/>
          <ac:spMkLst>
            <pc:docMk/>
            <pc:sldMk cId="2980103758" sldId="1647"/>
            <ac:spMk id="35" creationId="{DDACBB59-27DF-4739-B26F-CB728FAA48E2}"/>
          </ac:spMkLst>
        </pc:spChg>
        <pc:spChg chg="mod">
          <ac:chgData name="Hamlet Markarian" userId="4926d2b407f31d77" providerId="LiveId" clId="{705DC818-639B-473A-A2BD-6062E0046C7B}" dt="2021-04-22T11:59:19.644" v="1049"/>
          <ac:spMkLst>
            <pc:docMk/>
            <pc:sldMk cId="2980103758" sldId="1647"/>
            <ac:spMk id="38" creationId="{454EA3EF-CCE6-47FB-ADAA-B5251307C851}"/>
          </ac:spMkLst>
        </pc:spChg>
        <pc:spChg chg="mod">
          <ac:chgData name="Hamlet Markarian" userId="4926d2b407f31d77" providerId="LiveId" clId="{705DC818-639B-473A-A2BD-6062E0046C7B}" dt="2021-04-22T11:59:19.644" v="1049"/>
          <ac:spMkLst>
            <pc:docMk/>
            <pc:sldMk cId="2980103758" sldId="1647"/>
            <ac:spMk id="39" creationId="{3A5279CF-891D-497E-8EF3-E0D1C63E4926}"/>
          </ac:spMkLst>
        </pc:spChg>
        <pc:spChg chg="mod">
          <ac:chgData name="Hamlet Markarian" userId="4926d2b407f31d77" providerId="LiveId" clId="{705DC818-639B-473A-A2BD-6062E0046C7B}" dt="2021-04-22T10:52:40.083" v="675" actId="20577"/>
          <ac:spMkLst>
            <pc:docMk/>
            <pc:sldMk cId="2980103758" sldId="1647"/>
            <ac:spMk id="50" creationId="{4F998B1D-6B43-4A9D-AD50-A2533B0C2888}"/>
          </ac:spMkLst>
        </pc:spChg>
        <pc:grpChg chg="add mod">
          <ac:chgData name="Hamlet Markarian" userId="4926d2b407f31d77" providerId="LiveId" clId="{705DC818-639B-473A-A2BD-6062E0046C7B}" dt="2021-04-22T11:59:19.644" v="1049"/>
          <ac:grpSpMkLst>
            <pc:docMk/>
            <pc:sldMk cId="2980103758" sldId="1647"/>
            <ac:grpSpMk id="22" creationId="{EC78A8F8-A6F9-480E-B3E4-067F03D949F8}"/>
          </ac:grpSpMkLst>
        </pc:grpChg>
        <pc:grpChg chg="add mod">
          <ac:chgData name="Hamlet Markarian" userId="4926d2b407f31d77" providerId="LiveId" clId="{705DC818-639B-473A-A2BD-6062E0046C7B}" dt="2021-04-22T11:59:19.644" v="1049"/>
          <ac:grpSpMkLst>
            <pc:docMk/>
            <pc:sldMk cId="2980103758" sldId="1647"/>
            <ac:grpSpMk id="28" creationId="{9505EEAF-9E01-467B-B593-4B7A65BA8E48}"/>
          </ac:grpSpMkLst>
        </pc:grpChg>
        <pc:grpChg chg="add mod">
          <ac:chgData name="Hamlet Markarian" userId="4926d2b407f31d77" providerId="LiveId" clId="{705DC818-639B-473A-A2BD-6062E0046C7B}" dt="2021-04-22T11:59:19.644" v="1049"/>
          <ac:grpSpMkLst>
            <pc:docMk/>
            <pc:sldMk cId="2980103758" sldId="1647"/>
            <ac:grpSpMk id="37" creationId="{C1F3605E-8E3A-4E06-B067-303A684067FA}"/>
          </ac:grpSpMkLst>
        </pc:grpChg>
        <pc:cxnChg chg="add mod">
          <ac:chgData name="Hamlet Markarian" userId="4926d2b407f31d77" providerId="LiveId" clId="{705DC818-639B-473A-A2BD-6062E0046C7B}" dt="2021-04-22T11:56:13.562" v="1026"/>
          <ac:cxnSpMkLst>
            <pc:docMk/>
            <pc:sldMk cId="2980103758" sldId="1647"/>
            <ac:cxnSpMk id="19" creationId="{CAD585EA-9A9A-40FB-830B-9DA327FE65DD}"/>
          </ac:cxnSpMkLst>
        </pc:cxnChg>
        <pc:cxnChg chg="add mod">
          <ac:chgData name="Hamlet Markarian" userId="4926d2b407f31d77" providerId="LiveId" clId="{705DC818-639B-473A-A2BD-6062E0046C7B}" dt="2021-04-22T11:59:19.644" v="1049"/>
          <ac:cxnSpMkLst>
            <pc:docMk/>
            <pc:sldMk cId="2980103758" sldId="1647"/>
            <ac:cxnSpMk id="36" creationId="{72EAB55D-02A5-43BD-B94A-DA96D28B8669}"/>
          </ac:cxnSpMkLst>
        </pc:cxnChg>
        <pc:cxnChg chg="add mod">
          <ac:chgData name="Hamlet Markarian" userId="4926d2b407f31d77" providerId="LiveId" clId="{705DC818-639B-473A-A2BD-6062E0046C7B}" dt="2021-04-22T11:59:19.644" v="1049"/>
          <ac:cxnSpMkLst>
            <pc:docMk/>
            <pc:sldMk cId="2980103758" sldId="1647"/>
            <ac:cxnSpMk id="40" creationId="{D568BEB9-27A7-40E8-8016-229FB45FEE97}"/>
          </ac:cxnSpMkLst>
        </pc:cxnChg>
      </pc:sldChg>
      <pc:sldChg chg="addSp delSp modSp add mod">
        <pc:chgData name="Hamlet Markarian" userId="4926d2b407f31d77" providerId="LiveId" clId="{705DC818-639B-473A-A2BD-6062E0046C7B}" dt="2021-04-22T12:10:59.797" v="1144" actId="207"/>
        <pc:sldMkLst>
          <pc:docMk/>
          <pc:sldMk cId="3220727574" sldId="1648"/>
        </pc:sldMkLst>
        <pc:spChg chg="mod">
          <ac:chgData name="Hamlet Markarian" userId="4926d2b407f31d77" providerId="LiveId" clId="{705DC818-639B-473A-A2BD-6062E0046C7B}" dt="2021-04-22T10:45:44.091" v="619"/>
          <ac:spMkLst>
            <pc:docMk/>
            <pc:sldMk cId="3220727574" sldId="1648"/>
            <ac:spMk id="5" creationId="{BC01E833-A438-4C2A-AF28-2B402D7F80E5}"/>
          </ac:spMkLst>
        </pc:spChg>
        <pc:spChg chg="add mod ord">
          <ac:chgData name="Hamlet Markarian" userId="4926d2b407f31d77" providerId="LiveId" clId="{705DC818-639B-473A-A2BD-6062E0046C7B}" dt="2021-04-22T12:10:50.712" v="1143" actId="207"/>
          <ac:spMkLst>
            <pc:docMk/>
            <pc:sldMk cId="3220727574" sldId="1648"/>
            <ac:spMk id="15" creationId="{995ADDE9-491B-4C32-855A-CDB848D789B4}"/>
          </ac:spMkLst>
        </pc:spChg>
        <pc:spChg chg="add del mod">
          <ac:chgData name="Hamlet Markarian" userId="4926d2b407f31d77" providerId="LiveId" clId="{705DC818-639B-473A-A2BD-6062E0046C7B}" dt="2021-04-22T12:06:49.510" v="1115" actId="478"/>
          <ac:spMkLst>
            <pc:docMk/>
            <pc:sldMk cId="3220727574" sldId="1648"/>
            <ac:spMk id="16" creationId="{CF69564D-A428-411D-BD74-F0F536BACEEC}"/>
          </ac:spMkLst>
        </pc:spChg>
        <pc:spChg chg="add mod ord">
          <ac:chgData name="Hamlet Markarian" userId="4926d2b407f31d77" providerId="LiveId" clId="{705DC818-639B-473A-A2BD-6062E0046C7B}" dt="2021-04-22T12:10:59.797" v="1144" actId="207"/>
          <ac:spMkLst>
            <pc:docMk/>
            <pc:sldMk cId="3220727574" sldId="1648"/>
            <ac:spMk id="17" creationId="{1BE79ED4-F59E-4B35-85BD-BBCEB0A6F9BA}"/>
          </ac:spMkLst>
        </pc:spChg>
        <pc:spChg chg="add del mod">
          <ac:chgData name="Hamlet Markarian" userId="4926d2b407f31d77" providerId="LiveId" clId="{705DC818-639B-473A-A2BD-6062E0046C7B}" dt="2021-04-22T12:06:49.510" v="1115" actId="478"/>
          <ac:spMkLst>
            <pc:docMk/>
            <pc:sldMk cId="3220727574" sldId="1648"/>
            <ac:spMk id="18" creationId="{D7CEEAA7-ACD8-4821-8C49-0D5581752BAD}"/>
          </ac:spMkLst>
        </pc:spChg>
        <pc:spChg chg="add mod">
          <ac:chgData name="Hamlet Markarian" userId="4926d2b407f31d77" providerId="LiveId" clId="{705DC818-639B-473A-A2BD-6062E0046C7B}" dt="2021-04-22T12:08:57.478" v="1141" actId="554"/>
          <ac:spMkLst>
            <pc:docMk/>
            <pc:sldMk cId="3220727574" sldId="1648"/>
            <ac:spMk id="19" creationId="{372B269D-8779-424C-ADED-8183788A5633}"/>
          </ac:spMkLst>
        </pc:spChg>
        <pc:spChg chg="add mod">
          <ac:chgData name="Hamlet Markarian" userId="4926d2b407f31d77" providerId="LiveId" clId="{705DC818-639B-473A-A2BD-6062E0046C7B}" dt="2021-04-22T12:08:25.073" v="1127" actId="1076"/>
          <ac:spMkLst>
            <pc:docMk/>
            <pc:sldMk cId="3220727574" sldId="1648"/>
            <ac:spMk id="20" creationId="{9F11B77F-3326-4A67-BFD4-9DC3A758A77A}"/>
          </ac:spMkLst>
        </pc:spChg>
        <pc:spChg chg="add mod">
          <ac:chgData name="Hamlet Markarian" userId="4926d2b407f31d77" providerId="LiveId" clId="{705DC818-639B-473A-A2BD-6062E0046C7B}" dt="2021-04-22T12:08:28.461" v="1128" actId="14100"/>
          <ac:spMkLst>
            <pc:docMk/>
            <pc:sldMk cId="3220727574" sldId="1648"/>
            <ac:spMk id="21" creationId="{5C2A2321-E8F0-4550-B932-73405ECAD431}"/>
          </ac:spMkLst>
        </pc:spChg>
        <pc:spChg chg="add mod">
          <ac:chgData name="Hamlet Markarian" userId="4926d2b407f31d77" providerId="LiveId" clId="{705DC818-639B-473A-A2BD-6062E0046C7B}" dt="2021-04-22T12:08:28.461" v="1128" actId="14100"/>
          <ac:spMkLst>
            <pc:docMk/>
            <pc:sldMk cId="3220727574" sldId="1648"/>
            <ac:spMk id="22" creationId="{A999F864-EB58-4ABB-8DE0-19851772F0DE}"/>
          </ac:spMkLst>
        </pc:spChg>
        <pc:spChg chg="add mod">
          <ac:chgData name="Hamlet Markarian" userId="4926d2b407f31d77" providerId="LiveId" clId="{705DC818-639B-473A-A2BD-6062E0046C7B}" dt="2021-04-22T12:08:57.478" v="1141" actId="554"/>
          <ac:spMkLst>
            <pc:docMk/>
            <pc:sldMk cId="3220727574" sldId="1648"/>
            <ac:spMk id="23" creationId="{D7D6C647-1BFD-41AF-9C4F-9A58AD940349}"/>
          </ac:spMkLst>
        </pc:spChg>
        <pc:spChg chg="mod">
          <ac:chgData name="Hamlet Markarian" userId="4926d2b407f31d77" providerId="LiveId" clId="{705DC818-639B-473A-A2BD-6062E0046C7B}" dt="2021-04-22T11:37:40.569" v="949" actId="20577"/>
          <ac:spMkLst>
            <pc:docMk/>
            <pc:sldMk cId="3220727574" sldId="1648"/>
            <ac:spMk id="24" creationId="{5526FA7D-3464-41FA-B79B-EF2C649713BD}"/>
          </ac:spMkLst>
        </pc:spChg>
        <pc:spChg chg="add mod">
          <ac:chgData name="Hamlet Markarian" userId="4926d2b407f31d77" providerId="LiveId" clId="{705DC818-639B-473A-A2BD-6062E0046C7B}" dt="2021-04-22T12:08:34.846" v="1131" actId="14100"/>
          <ac:spMkLst>
            <pc:docMk/>
            <pc:sldMk cId="3220727574" sldId="1648"/>
            <ac:spMk id="26" creationId="{1CFC486C-163F-4293-BDDE-AC7B00BDD55A}"/>
          </ac:spMkLst>
        </pc:spChg>
        <pc:spChg chg="add mod">
          <ac:chgData name="Hamlet Markarian" userId="4926d2b407f31d77" providerId="LiveId" clId="{705DC818-639B-473A-A2BD-6062E0046C7B}" dt="2021-04-22T12:08:57.478" v="1141" actId="554"/>
          <ac:spMkLst>
            <pc:docMk/>
            <pc:sldMk cId="3220727574" sldId="1648"/>
            <ac:spMk id="27" creationId="{106CB83E-C08A-4236-A5E3-4FA680C4631C}"/>
          </ac:spMkLst>
        </pc:spChg>
        <pc:spChg chg="add mod">
          <ac:chgData name="Hamlet Markarian" userId="4926d2b407f31d77" providerId="LiveId" clId="{705DC818-639B-473A-A2BD-6062E0046C7B}" dt="2021-04-22T12:08:48.766" v="1138" actId="255"/>
          <ac:spMkLst>
            <pc:docMk/>
            <pc:sldMk cId="3220727574" sldId="1648"/>
            <ac:spMk id="28" creationId="{229A2BCF-0E3E-4947-99E4-B07C3DFFC4DF}"/>
          </ac:spMkLst>
        </pc:spChg>
        <pc:spChg chg="mod">
          <ac:chgData name="Hamlet Markarian" userId="4926d2b407f31d77" providerId="LiveId" clId="{705DC818-639B-473A-A2BD-6062E0046C7B}" dt="2021-04-22T10:52:37.922" v="674" actId="20577"/>
          <ac:spMkLst>
            <pc:docMk/>
            <pc:sldMk cId="3220727574" sldId="1648"/>
            <ac:spMk id="50" creationId="{4F998B1D-6B43-4A9D-AD50-A2533B0C2888}"/>
          </ac:spMkLst>
        </pc:spChg>
        <pc:picChg chg="add del mod">
          <ac:chgData name="Hamlet Markarian" userId="4926d2b407f31d77" providerId="LiveId" clId="{705DC818-639B-473A-A2BD-6062E0046C7B}" dt="2021-04-22T12:04:27.128" v="1069" actId="478"/>
          <ac:picMkLst>
            <pc:docMk/>
            <pc:sldMk cId="3220727574" sldId="1648"/>
            <ac:picMk id="29" creationId="{72ECC4CF-16D7-4B7B-908A-65C669B516AC}"/>
          </ac:picMkLst>
        </pc:picChg>
        <pc:picChg chg="add del mod">
          <ac:chgData name="Hamlet Markarian" userId="4926d2b407f31d77" providerId="LiveId" clId="{705DC818-639B-473A-A2BD-6062E0046C7B}" dt="2021-04-22T12:04:27.128" v="1069" actId="478"/>
          <ac:picMkLst>
            <pc:docMk/>
            <pc:sldMk cId="3220727574" sldId="1648"/>
            <ac:picMk id="30" creationId="{4CEF50E7-4ADB-4E12-8EB4-FD3E0653A759}"/>
          </ac:picMkLst>
        </pc:picChg>
        <pc:picChg chg="add del mod">
          <ac:chgData name="Hamlet Markarian" userId="4926d2b407f31d77" providerId="LiveId" clId="{705DC818-639B-473A-A2BD-6062E0046C7B}" dt="2021-04-22T12:04:27.128" v="1069" actId="478"/>
          <ac:picMkLst>
            <pc:docMk/>
            <pc:sldMk cId="3220727574" sldId="1648"/>
            <ac:picMk id="31" creationId="{C264EB4D-7880-4130-8293-089BCBB15C63}"/>
          </ac:picMkLst>
        </pc:picChg>
        <pc:picChg chg="add del mod">
          <ac:chgData name="Hamlet Markarian" userId="4926d2b407f31d77" providerId="LiveId" clId="{705DC818-639B-473A-A2BD-6062E0046C7B}" dt="2021-04-22T12:04:27.128" v="1069" actId="478"/>
          <ac:picMkLst>
            <pc:docMk/>
            <pc:sldMk cId="3220727574" sldId="1648"/>
            <ac:picMk id="32" creationId="{2C271903-A2A9-4370-83D0-22CE6EEEDD4A}"/>
          </ac:picMkLst>
        </pc:picChg>
        <pc:picChg chg="add del mod">
          <ac:chgData name="Hamlet Markarian" userId="4926d2b407f31d77" providerId="LiveId" clId="{705DC818-639B-473A-A2BD-6062E0046C7B}" dt="2021-04-22T12:04:27.128" v="1069" actId="478"/>
          <ac:picMkLst>
            <pc:docMk/>
            <pc:sldMk cId="3220727574" sldId="1648"/>
            <ac:picMk id="33" creationId="{1980D17F-E160-4D06-BDF3-A6BF22D88E36}"/>
          </ac:picMkLst>
        </pc:picChg>
        <pc:picChg chg="add del mod">
          <ac:chgData name="Hamlet Markarian" userId="4926d2b407f31d77" providerId="LiveId" clId="{705DC818-639B-473A-A2BD-6062E0046C7B}" dt="2021-04-22T12:04:27.128" v="1069" actId="478"/>
          <ac:picMkLst>
            <pc:docMk/>
            <pc:sldMk cId="3220727574" sldId="1648"/>
            <ac:picMk id="34" creationId="{F008D9DC-8DE0-49AF-A6E3-02E650F6A1E9}"/>
          </ac:picMkLst>
        </pc:picChg>
      </pc:sldChg>
      <pc:sldChg chg="addSp delSp modSp add mod">
        <pc:chgData name="Hamlet Markarian" userId="4926d2b407f31d77" providerId="LiveId" clId="{705DC818-639B-473A-A2BD-6062E0046C7B}" dt="2021-04-22T12:21:24.583" v="1276" actId="478"/>
        <pc:sldMkLst>
          <pc:docMk/>
          <pc:sldMk cId="468285469" sldId="1649"/>
        </pc:sldMkLst>
        <pc:spChg chg="mod">
          <ac:chgData name="Hamlet Markarian" userId="4926d2b407f31d77" providerId="LiveId" clId="{705DC818-639B-473A-A2BD-6062E0046C7B}" dt="2021-04-22T10:50:08.963" v="654" actId="404"/>
          <ac:spMkLst>
            <pc:docMk/>
            <pc:sldMk cId="468285469" sldId="1649"/>
            <ac:spMk id="5" creationId="{BC01E833-A438-4C2A-AF28-2B402D7F80E5}"/>
          </ac:spMkLst>
        </pc:spChg>
        <pc:spChg chg="add mod">
          <ac:chgData name="Hamlet Markarian" userId="4926d2b407f31d77" providerId="LiveId" clId="{705DC818-639B-473A-A2BD-6062E0046C7B}" dt="2021-04-22T12:12:19.879" v="1151" actId="404"/>
          <ac:spMkLst>
            <pc:docMk/>
            <pc:sldMk cId="468285469" sldId="1649"/>
            <ac:spMk id="15" creationId="{79994131-4D5F-4FC3-B7A7-C6E24DDACD71}"/>
          </ac:spMkLst>
        </pc:spChg>
        <pc:spChg chg="add mod">
          <ac:chgData name="Hamlet Markarian" userId="4926d2b407f31d77" providerId="LiveId" clId="{705DC818-639B-473A-A2BD-6062E0046C7B}" dt="2021-04-22T12:12:19.879" v="1151" actId="404"/>
          <ac:spMkLst>
            <pc:docMk/>
            <pc:sldMk cId="468285469" sldId="1649"/>
            <ac:spMk id="16" creationId="{BF5DA34F-8485-4E40-A416-3B36FC7F20EF}"/>
          </ac:spMkLst>
        </pc:spChg>
        <pc:spChg chg="add del mod">
          <ac:chgData name="Hamlet Markarian" userId="4926d2b407f31d77" providerId="LiveId" clId="{705DC818-639B-473A-A2BD-6062E0046C7B}" dt="2021-04-22T12:21:24.583" v="1276" actId="478"/>
          <ac:spMkLst>
            <pc:docMk/>
            <pc:sldMk cId="468285469" sldId="1649"/>
            <ac:spMk id="17" creationId="{15B87E7F-4310-4B28-8B99-A0CC3D8A0FDF}"/>
          </ac:spMkLst>
        </pc:spChg>
        <pc:spChg chg="add del mod">
          <ac:chgData name="Hamlet Markarian" userId="4926d2b407f31d77" providerId="LiveId" clId="{705DC818-639B-473A-A2BD-6062E0046C7B}" dt="2021-04-22T12:21:24.583" v="1276" actId="478"/>
          <ac:spMkLst>
            <pc:docMk/>
            <pc:sldMk cId="468285469" sldId="1649"/>
            <ac:spMk id="18" creationId="{E7B56345-E839-4887-9195-53EB926996F8}"/>
          </ac:spMkLst>
        </pc:spChg>
        <pc:spChg chg="mod">
          <ac:chgData name="Hamlet Markarian" userId="4926d2b407f31d77" providerId="LiveId" clId="{705DC818-639B-473A-A2BD-6062E0046C7B}" dt="2021-04-22T11:37:47.417" v="956" actId="20577"/>
          <ac:spMkLst>
            <pc:docMk/>
            <pc:sldMk cId="468285469" sldId="1649"/>
            <ac:spMk id="24" creationId="{5526FA7D-3464-41FA-B79B-EF2C649713BD}"/>
          </ac:spMkLst>
        </pc:spChg>
        <pc:spChg chg="mod">
          <ac:chgData name="Hamlet Markarian" userId="4926d2b407f31d77" providerId="LiveId" clId="{705DC818-639B-473A-A2BD-6062E0046C7B}" dt="2021-04-22T10:52:35.714" v="673" actId="20577"/>
          <ac:spMkLst>
            <pc:docMk/>
            <pc:sldMk cId="468285469" sldId="1649"/>
            <ac:spMk id="50" creationId="{4F998B1D-6B43-4A9D-AD50-A2533B0C2888}"/>
          </ac:spMkLst>
        </pc:spChg>
        <pc:cxnChg chg="add mod">
          <ac:chgData name="Hamlet Markarian" userId="4926d2b407f31d77" providerId="LiveId" clId="{705DC818-639B-473A-A2BD-6062E0046C7B}" dt="2021-04-22T12:12:01.163" v="1145"/>
          <ac:cxnSpMkLst>
            <pc:docMk/>
            <pc:sldMk cId="468285469" sldId="1649"/>
            <ac:cxnSpMk id="19" creationId="{1E2D0A04-F9E7-4B85-97D3-6296FBFCE534}"/>
          </ac:cxnSpMkLst>
        </pc:cxnChg>
      </pc:sldChg>
      <pc:sldChg chg="modSp add mod">
        <pc:chgData name="Hamlet Markarian" userId="4926d2b407f31d77" providerId="LiveId" clId="{705DC818-639B-473A-A2BD-6062E0046C7B}" dt="2021-04-22T11:37:53.849" v="963" actId="20577"/>
        <pc:sldMkLst>
          <pc:docMk/>
          <pc:sldMk cId="2733342537" sldId="1650"/>
        </pc:sldMkLst>
        <pc:spChg chg="mod">
          <ac:chgData name="Hamlet Markarian" userId="4926d2b407f31d77" providerId="LiveId" clId="{705DC818-639B-473A-A2BD-6062E0046C7B}" dt="2021-04-22T10:52:02.116" v="667" actId="20577"/>
          <ac:spMkLst>
            <pc:docMk/>
            <pc:sldMk cId="2733342537" sldId="1650"/>
            <ac:spMk id="5" creationId="{BC01E833-A438-4C2A-AF28-2B402D7F80E5}"/>
          </ac:spMkLst>
        </pc:spChg>
        <pc:spChg chg="mod">
          <ac:chgData name="Hamlet Markarian" userId="4926d2b407f31d77" providerId="LiveId" clId="{705DC818-639B-473A-A2BD-6062E0046C7B}" dt="2021-04-22T11:37:53.849" v="963" actId="20577"/>
          <ac:spMkLst>
            <pc:docMk/>
            <pc:sldMk cId="2733342537" sldId="1650"/>
            <ac:spMk id="24" creationId="{5526FA7D-3464-41FA-B79B-EF2C649713BD}"/>
          </ac:spMkLst>
        </pc:spChg>
        <pc:spChg chg="mod">
          <ac:chgData name="Hamlet Markarian" userId="4926d2b407f31d77" providerId="LiveId" clId="{705DC818-639B-473A-A2BD-6062E0046C7B}" dt="2021-04-22T10:52:33.379" v="672" actId="20577"/>
          <ac:spMkLst>
            <pc:docMk/>
            <pc:sldMk cId="2733342537" sldId="1650"/>
            <ac:spMk id="50" creationId="{4F998B1D-6B43-4A9D-AD50-A2533B0C2888}"/>
          </ac:spMkLst>
        </pc:spChg>
      </pc:sldChg>
      <pc:sldChg chg="addSp delSp modSp add mod">
        <pc:chgData name="Hamlet Markarian" userId="4926d2b407f31d77" providerId="LiveId" clId="{705DC818-639B-473A-A2BD-6062E0046C7B}" dt="2021-04-22T12:26:00.840" v="1355" actId="165"/>
        <pc:sldMkLst>
          <pc:docMk/>
          <pc:sldMk cId="1804386886" sldId="1651"/>
        </pc:sldMkLst>
        <pc:spChg chg="mod">
          <ac:chgData name="Hamlet Markarian" userId="4926d2b407f31d77" providerId="LiveId" clId="{705DC818-639B-473A-A2BD-6062E0046C7B}" dt="2021-04-22T10:54:00.005" v="678"/>
          <ac:spMkLst>
            <pc:docMk/>
            <pc:sldMk cId="1804386886" sldId="1651"/>
            <ac:spMk id="5" creationId="{BC01E833-A438-4C2A-AF28-2B402D7F80E5}"/>
          </ac:spMkLst>
        </pc:spChg>
        <pc:spChg chg="add mod ord">
          <ac:chgData name="Hamlet Markarian" userId="4926d2b407f31d77" providerId="LiveId" clId="{705DC818-639B-473A-A2BD-6062E0046C7B}" dt="2021-04-22T12:24:21.529" v="1293" actId="167"/>
          <ac:spMkLst>
            <pc:docMk/>
            <pc:sldMk cId="1804386886" sldId="1651"/>
            <ac:spMk id="15" creationId="{ECE2CCE8-BAF5-480E-A0BD-750ABDE164EC}"/>
          </ac:spMkLst>
        </pc:spChg>
        <pc:spChg chg="add mod">
          <ac:chgData name="Hamlet Markarian" userId="4926d2b407f31d77" providerId="LiveId" clId="{705DC818-639B-473A-A2BD-6062E0046C7B}" dt="2021-04-22T12:16:39.303" v="1199" actId="554"/>
          <ac:spMkLst>
            <pc:docMk/>
            <pc:sldMk cId="1804386886" sldId="1651"/>
            <ac:spMk id="16" creationId="{A6DC6B6A-D35E-4477-B515-F048E030DD88}"/>
          </ac:spMkLst>
        </pc:spChg>
        <pc:spChg chg="add mod">
          <ac:chgData name="Hamlet Markarian" userId="4926d2b407f31d77" providerId="LiveId" clId="{705DC818-639B-473A-A2BD-6062E0046C7B}" dt="2021-04-22T12:19:15.457" v="1233" actId="552"/>
          <ac:spMkLst>
            <pc:docMk/>
            <pc:sldMk cId="1804386886" sldId="1651"/>
            <ac:spMk id="17" creationId="{F98CA25B-0CB9-4908-B9E9-99D7BD693B60}"/>
          </ac:spMkLst>
        </pc:spChg>
        <pc:spChg chg="add mod">
          <ac:chgData name="Hamlet Markarian" userId="4926d2b407f31d77" providerId="LiveId" clId="{705DC818-639B-473A-A2BD-6062E0046C7B}" dt="2021-04-22T12:19:15.457" v="1233" actId="552"/>
          <ac:spMkLst>
            <pc:docMk/>
            <pc:sldMk cId="1804386886" sldId="1651"/>
            <ac:spMk id="18" creationId="{F48AF275-F383-4E2E-BC7E-0FAE17022646}"/>
          </ac:spMkLst>
        </pc:spChg>
        <pc:spChg chg="add mod">
          <ac:chgData name="Hamlet Markarian" userId="4926d2b407f31d77" providerId="LiveId" clId="{705DC818-639B-473A-A2BD-6062E0046C7B}" dt="2021-04-22T12:19:15.457" v="1233" actId="552"/>
          <ac:spMkLst>
            <pc:docMk/>
            <pc:sldMk cId="1804386886" sldId="1651"/>
            <ac:spMk id="21" creationId="{0217EB0E-F436-4332-9BC2-25C94890120A}"/>
          </ac:spMkLst>
        </pc:spChg>
        <pc:spChg chg="mod">
          <ac:chgData name="Hamlet Markarian" userId="4926d2b407f31d77" providerId="LiveId" clId="{705DC818-639B-473A-A2BD-6062E0046C7B}" dt="2021-04-22T12:18:41.511" v="1228" actId="14100"/>
          <ac:spMkLst>
            <pc:docMk/>
            <pc:sldMk cId="1804386886" sldId="1651"/>
            <ac:spMk id="24" creationId="{5526FA7D-3464-41FA-B79B-EF2C649713BD}"/>
          </ac:spMkLst>
        </pc:spChg>
        <pc:spChg chg="add mod">
          <ac:chgData name="Hamlet Markarian" userId="4926d2b407f31d77" providerId="LiveId" clId="{705DC818-639B-473A-A2BD-6062E0046C7B}" dt="2021-04-22T12:19:15.457" v="1233" actId="552"/>
          <ac:spMkLst>
            <pc:docMk/>
            <pc:sldMk cId="1804386886" sldId="1651"/>
            <ac:spMk id="26" creationId="{39CC62B5-51C3-4A12-B266-8A211949A4AA}"/>
          </ac:spMkLst>
        </pc:spChg>
        <pc:spChg chg="add mod">
          <ac:chgData name="Hamlet Markarian" userId="4926d2b407f31d77" providerId="LiveId" clId="{705DC818-639B-473A-A2BD-6062E0046C7B}" dt="2021-04-22T12:19:15.457" v="1233" actId="552"/>
          <ac:spMkLst>
            <pc:docMk/>
            <pc:sldMk cId="1804386886" sldId="1651"/>
            <ac:spMk id="29" creationId="{BB7B3C12-34F3-471E-A7AC-8F6539823F93}"/>
          </ac:spMkLst>
        </pc:spChg>
        <pc:spChg chg="add mod">
          <ac:chgData name="Hamlet Markarian" userId="4926d2b407f31d77" providerId="LiveId" clId="{705DC818-639B-473A-A2BD-6062E0046C7B}" dt="2021-04-22T12:14:16.841" v="1183" actId="1076"/>
          <ac:spMkLst>
            <pc:docMk/>
            <pc:sldMk cId="1804386886" sldId="1651"/>
            <ac:spMk id="32" creationId="{8D7616DB-2EF0-4843-AABA-FCAC0875647A}"/>
          </ac:spMkLst>
        </pc:spChg>
        <pc:spChg chg="add mod">
          <ac:chgData name="Hamlet Markarian" userId="4926d2b407f31d77" providerId="LiveId" clId="{705DC818-639B-473A-A2BD-6062E0046C7B}" dt="2021-04-22T12:14:16.841" v="1183" actId="1076"/>
          <ac:spMkLst>
            <pc:docMk/>
            <pc:sldMk cId="1804386886" sldId="1651"/>
            <ac:spMk id="33" creationId="{A34C32B2-5F89-4E91-B301-178BF5E23F2E}"/>
          </ac:spMkLst>
        </pc:spChg>
        <pc:spChg chg="add mod">
          <ac:chgData name="Hamlet Markarian" userId="4926d2b407f31d77" providerId="LiveId" clId="{705DC818-639B-473A-A2BD-6062E0046C7B}" dt="2021-04-22T12:14:16.841" v="1183" actId="1076"/>
          <ac:spMkLst>
            <pc:docMk/>
            <pc:sldMk cId="1804386886" sldId="1651"/>
            <ac:spMk id="34" creationId="{729D9838-0D92-4118-92A5-3DE101961990}"/>
          </ac:spMkLst>
        </pc:spChg>
        <pc:spChg chg="add mod">
          <ac:chgData name="Hamlet Markarian" userId="4926d2b407f31d77" providerId="LiveId" clId="{705DC818-639B-473A-A2BD-6062E0046C7B}" dt="2021-04-22T12:14:16.841" v="1183" actId="1076"/>
          <ac:spMkLst>
            <pc:docMk/>
            <pc:sldMk cId="1804386886" sldId="1651"/>
            <ac:spMk id="35" creationId="{4C5D225B-8B80-4517-BACA-5A736DE7BAAE}"/>
          </ac:spMkLst>
        </pc:spChg>
        <pc:spChg chg="add mod">
          <ac:chgData name="Hamlet Markarian" userId="4926d2b407f31d77" providerId="LiveId" clId="{705DC818-639B-473A-A2BD-6062E0046C7B}" dt="2021-04-22T12:14:16.841" v="1183" actId="1076"/>
          <ac:spMkLst>
            <pc:docMk/>
            <pc:sldMk cId="1804386886" sldId="1651"/>
            <ac:spMk id="37" creationId="{B4976A2F-6AD3-43EF-925C-DA1ACA35845F}"/>
          </ac:spMkLst>
        </pc:spChg>
        <pc:spChg chg="add mod">
          <ac:chgData name="Hamlet Markarian" userId="4926d2b407f31d77" providerId="LiveId" clId="{705DC818-639B-473A-A2BD-6062E0046C7B}" dt="2021-04-22T12:14:16.841" v="1183" actId="1076"/>
          <ac:spMkLst>
            <pc:docMk/>
            <pc:sldMk cId="1804386886" sldId="1651"/>
            <ac:spMk id="38" creationId="{21FB60AC-9CDE-479A-AE24-1DDBA29017E9}"/>
          </ac:spMkLst>
        </pc:spChg>
        <pc:spChg chg="add mod">
          <ac:chgData name="Hamlet Markarian" userId="4926d2b407f31d77" providerId="LiveId" clId="{705DC818-639B-473A-A2BD-6062E0046C7B}" dt="2021-04-22T12:14:16.841" v="1183" actId="1076"/>
          <ac:spMkLst>
            <pc:docMk/>
            <pc:sldMk cId="1804386886" sldId="1651"/>
            <ac:spMk id="39" creationId="{1C8FF598-BC0D-4E5D-BF61-B46ECC38A3FA}"/>
          </ac:spMkLst>
        </pc:spChg>
        <pc:spChg chg="add mod">
          <ac:chgData name="Hamlet Markarian" userId="4926d2b407f31d77" providerId="LiveId" clId="{705DC818-639B-473A-A2BD-6062E0046C7B}" dt="2021-04-22T12:14:16.841" v="1183" actId="1076"/>
          <ac:spMkLst>
            <pc:docMk/>
            <pc:sldMk cId="1804386886" sldId="1651"/>
            <ac:spMk id="40" creationId="{34DDEF0F-76A0-4A93-A5B4-B505AC225D66}"/>
          </ac:spMkLst>
        </pc:spChg>
        <pc:spChg chg="add mod">
          <ac:chgData name="Hamlet Markarian" userId="4926d2b407f31d77" providerId="LiveId" clId="{705DC818-639B-473A-A2BD-6062E0046C7B}" dt="2021-04-22T12:21:55.495" v="1290" actId="207"/>
          <ac:spMkLst>
            <pc:docMk/>
            <pc:sldMk cId="1804386886" sldId="1651"/>
            <ac:spMk id="41" creationId="{61446C4F-3E3B-47D5-BBE3-838800EAE527}"/>
          </ac:spMkLst>
        </pc:spChg>
        <pc:spChg chg="add mod">
          <ac:chgData name="Hamlet Markarian" userId="4926d2b407f31d77" providerId="LiveId" clId="{705DC818-639B-473A-A2BD-6062E0046C7B}" dt="2021-04-22T12:14:16.841" v="1183" actId="1076"/>
          <ac:spMkLst>
            <pc:docMk/>
            <pc:sldMk cId="1804386886" sldId="1651"/>
            <ac:spMk id="42" creationId="{9C956355-84C6-4953-B8FA-1FBF2A0FB5DC}"/>
          </ac:spMkLst>
        </pc:spChg>
        <pc:spChg chg="add mod">
          <ac:chgData name="Hamlet Markarian" userId="4926d2b407f31d77" providerId="LiveId" clId="{705DC818-639B-473A-A2BD-6062E0046C7B}" dt="2021-04-22T12:14:16.841" v="1183" actId="1076"/>
          <ac:spMkLst>
            <pc:docMk/>
            <pc:sldMk cId="1804386886" sldId="1651"/>
            <ac:spMk id="43" creationId="{93C851F2-28FB-4987-8FB1-49E6A229FD76}"/>
          </ac:spMkLst>
        </pc:spChg>
        <pc:spChg chg="add mod">
          <ac:chgData name="Hamlet Markarian" userId="4926d2b407f31d77" providerId="LiveId" clId="{705DC818-639B-473A-A2BD-6062E0046C7B}" dt="2021-04-22T12:14:16.841" v="1183" actId="1076"/>
          <ac:spMkLst>
            <pc:docMk/>
            <pc:sldMk cId="1804386886" sldId="1651"/>
            <ac:spMk id="44" creationId="{46711F1E-DECB-45AB-A645-310CD994E322}"/>
          </ac:spMkLst>
        </pc:spChg>
        <pc:spChg chg="add mod">
          <ac:chgData name="Hamlet Markarian" userId="4926d2b407f31d77" providerId="LiveId" clId="{705DC818-639B-473A-A2BD-6062E0046C7B}" dt="2021-04-22T12:14:16.841" v="1183" actId="1076"/>
          <ac:spMkLst>
            <pc:docMk/>
            <pc:sldMk cId="1804386886" sldId="1651"/>
            <ac:spMk id="45" creationId="{9919DBA4-4709-4C34-8176-477418FCE7E4}"/>
          </ac:spMkLst>
        </pc:spChg>
        <pc:spChg chg="add mod">
          <ac:chgData name="Hamlet Markarian" userId="4926d2b407f31d77" providerId="LiveId" clId="{705DC818-639B-473A-A2BD-6062E0046C7B}" dt="2021-04-22T12:21:43.386" v="1278" actId="20577"/>
          <ac:spMkLst>
            <pc:docMk/>
            <pc:sldMk cId="1804386886" sldId="1651"/>
            <ac:spMk id="46" creationId="{63009BF3-FFB4-4770-86FF-F8FA6F4FF46B}"/>
          </ac:spMkLst>
        </pc:spChg>
        <pc:spChg chg="add mod">
          <ac:chgData name="Hamlet Markarian" userId="4926d2b407f31d77" providerId="LiveId" clId="{705DC818-639B-473A-A2BD-6062E0046C7B}" dt="2021-04-22T12:18:59.726" v="1231" actId="1076"/>
          <ac:spMkLst>
            <pc:docMk/>
            <pc:sldMk cId="1804386886" sldId="1651"/>
            <ac:spMk id="49" creationId="{505C3733-8750-4C69-8BC3-A8150AE8DFF5}"/>
          </ac:spMkLst>
        </pc:spChg>
        <pc:spChg chg="mod">
          <ac:chgData name="Hamlet Markarian" userId="4926d2b407f31d77" providerId="LiveId" clId="{705DC818-639B-473A-A2BD-6062E0046C7B}" dt="2021-04-22T10:55:19.027" v="694" actId="948"/>
          <ac:spMkLst>
            <pc:docMk/>
            <pc:sldMk cId="1804386886" sldId="1651"/>
            <ac:spMk id="50" creationId="{4F998B1D-6B43-4A9D-AD50-A2533B0C2888}"/>
          </ac:spMkLst>
        </pc:spChg>
        <pc:spChg chg="add mod ord">
          <ac:chgData name="Hamlet Markarian" userId="4926d2b407f31d77" providerId="LiveId" clId="{705DC818-639B-473A-A2BD-6062E0046C7B}" dt="2021-04-22T12:24:34.049" v="1324" actId="207"/>
          <ac:spMkLst>
            <pc:docMk/>
            <pc:sldMk cId="1804386886" sldId="1651"/>
            <ac:spMk id="56" creationId="{47A159CE-0EEA-4EF4-99CF-F364047AE6B3}"/>
          </ac:spMkLst>
        </pc:spChg>
        <pc:grpChg chg="add del mod">
          <ac:chgData name="Hamlet Markarian" userId="4926d2b407f31d77" providerId="LiveId" clId="{705DC818-639B-473A-A2BD-6062E0046C7B}" dt="2021-04-22T12:26:00.840" v="1355" actId="165"/>
          <ac:grpSpMkLst>
            <pc:docMk/>
            <pc:sldMk cId="1804386886" sldId="1651"/>
            <ac:grpSpMk id="3" creationId="{2666631E-1104-4AC1-997E-830A6D35C5FB}"/>
          </ac:grpSpMkLst>
        </pc:grpChg>
        <pc:grpChg chg="ord">
          <ac:chgData name="Hamlet Markarian" userId="4926d2b407f31d77" providerId="LiveId" clId="{705DC818-639B-473A-A2BD-6062E0046C7B}" dt="2021-04-22T12:13:49.798" v="1182" actId="167"/>
          <ac:grpSpMkLst>
            <pc:docMk/>
            <pc:sldMk cId="1804386886" sldId="1651"/>
            <ac:grpSpMk id="85" creationId="{2386B6A7-AA72-4C56-84B2-783D455833CA}"/>
          </ac:grpSpMkLst>
        </pc:grpChg>
        <pc:picChg chg="add del mod">
          <ac:chgData name="Hamlet Markarian" userId="4926d2b407f31d77" providerId="LiveId" clId="{705DC818-639B-473A-A2BD-6062E0046C7B}" dt="2021-04-22T12:14:45.896" v="1188" actId="478"/>
          <ac:picMkLst>
            <pc:docMk/>
            <pc:sldMk cId="1804386886" sldId="1651"/>
            <ac:picMk id="19" creationId="{A820D6B9-88DE-4CCF-BE7B-FB814002DA26}"/>
          </ac:picMkLst>
        </pc:picChg>
        <pc:picChg chg="add del mod">
          <ac:chgData name="Hamlet Markarian" userId="4926d2b407f31d77" providerId="LiveId" clId="{705DC818-639B-473A-A2BD-6062E0046C7B}" dt="2021-04-22T12:14:45.896" v="1188" actId="478"/>
          <ac:picMkLst>
            <pc:docMk/>
            <pc:sldMk cId="1804386886" sldId="1651"/>
            <ac:picMk id="20" creationId="{9CFCDE52-F050-4B39-8CA5-088774B6F9EF}"/>
          </ac:picMkLst>
        </pc:picChg>
        <pc:picChg chg="add del mod">
          <ac:chgData name="Hamlet Markarian" userId="4926d2b407f31d77" providerId="LiveId" clId="{705DC818-639B-473A-A2BD-6062E0046C7B}" dt="2021-04-22T12:14:45.896" v="1188" actId="478"/>
          <ac:picMkLst>
            <pc:docMk/>
            <pc:sldMk cId="1804386886" sldId="1651"/>
            <ac:picMk id="22" creationId="{11BC033A-B20B-41D9-BC60-24AC3B774130}"/>
          </ac:picMkLst>
        </pc:picChg>
        <pc:picChg chg="add del mod">
          <ac:chgData name="Hamlet Markarian" userId="4926d2b407f31d77" providerId="LiveId" clId="{705DC818-639B-473A-A2BD-6062E0046C7B}" dt="2021-04-22T12:14:45.896" v="1188" actId="478"/>
          <ac:picMkLst>
            <pc:docMk/>
            <pc:sldMk cId="1804386886" sldId="1651"/>
            <ac:picMk id="23" creationId="{17078C9B-98A8-4E90-948B-A6AD77D58039}"/>
          </ac:picMkLst>
        </pc:picChg>
        <pc:picChg chg="add del mod">
          <ac:chgData name="Hamlet Markarian" userId="4926d2b407f31d77" providerId="LiveId" clId="{705DC818-639B-473A-A2BD-6062E0046C7B}" dt="2021-04-22T12:14:45.896" v="1188" actId="478"/>
          <ac:picMkLst>
            <pc:docMk/>
            <pc:sldMk cId="1804386886" sldId="1651"/>
            <ac:picMk id="27" creationId="{6F6F0E63-68C6-4A6E-AF1A-1BBE5FC8FF26}"/>
          </ac:picMkLst>
        </pc:picChg>
        <pc:picChg chg="add del mod">
          <ac:chgData name="Hamlet Markarian" userId="4926d2b407f31d77" providerId="LiveId" clId="{705DC818-639B-473A-A2BD-6062E0046C7B}" dt="2021-04-22T12:14:45.896" v="1188" actId="478"/>
          <ac:picMkLst>
            <pc:docMk/>
            <pc:sldMk cId="1804386886" sldId="1651"/>
            <ac:picMk id="28" creationId="{AE31DA89-28DC-48AD-982F-8001EECA9197}"/>
          </ac:picMkLst>
        </pc:picChg>
        <pc:picChg chg="add del mod">
          <ac:chgData name="Hamlet Markarian" userId="4926d2b407f31d77" providerId="LiveId" clId="{705DC818-639B-473A-A2BD-6062E0046C7B}" dt="2021-04-22T12:14:45.896" v="1188" actId="478"/>
          <ac:picMkLst>
            <pc:docMk/>
            <pc:sldMk cId="1804386886" sldId="1651"/>
            <ac:picMk id="30" creationId="{91FC92C1-DC69-403C-83DF-5F5030E030AE}"/>
          </ac:picMkLst>
        </pc:picChg>
        <pc:picChg chg="add del mod">
          <ac:chgData name="Hamlet Markarian" userId="4926d2b407f31d77" providerId="LiveId" clId="{705DC818-639B-473A-A2BD-6062E0046C7B}" dt="2021-04-22T12:14:45.896" v="1188" actId="478"/>
          <ac:picMkLst>
            <pc:docMk/>
            <pc:sldMk cId="1804386886" sldId="1651"/>
            <ac:picMk id="31" creationId="{3891C2FF-77EB-4AE1-B9C4-F338669BD36F}"/>
          </ac:picMkLst>
        </pc:picChg>
        <pc:cxnChg chg="add mod">
          <ac:chgData name="Hamlet Markarian" userId="4926d2b407f31d77" providerId="LiveId" clId="{705DC818-639B-473A-A2BD-6062E0046C7B}" dt="2021-04-22T12:14:16.841" v="1183" actId="1076"/>
          <ac:cxnSpMkLst>
            <pc:docMk/>
            <pc:sldMk cId="1804386886" sldId="1651"/>
            <ac:cxnSpMk id="36" creationId="{833AE0CA-5A2F-492B-BE4D-ADCAD19C581F}"/>
          </ac:cxnSpMkLst>
        </pc:cxnChg>
        <pc:cxnChg chg="add mod topLvl">
          <ac:chgData name="Hamlet Markarian" userId="4926d2b407f31d77" providerId="LiveId" clId="{705DC818-639B-473A-A2BD-6062E0046C7B}" dt="2021-04-22T12:26:00.840" v="1355" actId="165"/>
          <ac:cxnSpMkLst>
            <pc:docMk/>
            <pc:sldMk cId="1804386886" sldId="1651"/>
            <ac:cxnSpMk id="47" creationId="{FB0AD152-98D7-4CA3-9C22-593C5A4A761B}"/>
          </ac:cxnSpMkLst>
        </pc:cxnChg>
        <pc:cxnChg chg="add del mod">
          <ac:chgData name="Hamlet Markarian" userId="4926d2b407f31d77" providerId="LiveId" clId="{705DC818-639B-473A-A2BD-6062E0046C7B}" dt="2021-04-22T12:25:39.847" v="1351" actId="478"/>
          <ac:cxnSpMkLst>
            <pc:docMk/>
            <pc:sldMk cId="1804386886" sldId="1651"/>
            <ac:cxnSpMk id="48" creationId="{91531C25-D9E8-4F58-ADD1-9526AF57D4EB}"/>
          </ac:cxnSpMkLst>
        </pc:cxnChg>
        <pc:cxnChg chg="add mod topLvl">
          <ac:chgData name="Hamlet Markarian" userId="4926d2b407f31d77" providerId="LiveId" clId="{705DC818-639B-473A-A2BD-6062E0046C7B}" dt="2021-04-22T12:26:00.840" v="1355" actId="165"/>
          <ac:cxnSpMkLst>
            <pc:docMk/>
            <pc:sldMk cId="1804386886" sldId="1651"/>
            <ac:cxnSpMk id="51" creationId="{3428F41D-452E-4FA3-8DF8-606C2174B494}"/>
          </ac:cxnSpMkLst>
        </pc:cxnChg>
        <pc:cxnChg chg="add del mod">
          <ac:chgData name="Hamlet Markarian" userId="4926d2b407f31d77" providerId="LiveId" clId="{705DC818-639B-473A-A2BD-6062E0046C7B}" dt="2021-04-22T12:25:39.847" v="1351" actId="478"/>
          <ac:cxnSpMkLst>
            <pc:docMk/>
            <pc:sldMk cId="1804386886" sldId="1651"/>
            <ac:cxnSpMk id="53" creationId="{2F8F3DEC-A1E7-44C7-8A0B-B3CC9EE6988F}"/>
          </ac:cxnSpMkLst>
        </pc:cxnChg>
        <pc:cxnChg chg="add mod topLvl">
          <ac:chgData name="Hamlet Markarian" userId="4926d2b407f31d77" providerId="LiveId" clId="{705DC818-639B-473A-A2BD-6062E0046C7B}" dt="2021-04-22T12:26:00.840" v="1355" actId="165"/>
          <ac:cxnSpMkLst>
            <pc:docMk/>
            <pc:sldMk cId="1804386886" sldId="1651"/>
            <ac:cxnSpMk id="54" creationId="{37E46DF8-4B5A-4227-A02B-C9C57654D519}"/>
          </ac:cxnSpMkLst>
        </pc:cxnChg>
        <pc:cxnChg chg="add del mod">
          <ac:chgData name="Hamlet Markarian" userId="4926d2b407f31d77" providerId="LiveId" clId="{705DC818-639B-473A-A2BD-6062E0046C7B}" dt="2021-04-22T12:25:39.847" v="1351" actId="478"/>
          <ac:cxnSpMkLst>
            <pc:docMk/>
            <pc:sldMk cId="1804386886" sldId="1651"/>
            <ac:cxnSpMk id="55" creationId="{2ADEAB5F-CF66-43F4-9D13-E3F5CF63C6F9}"/>
          </ac:cxnSpMkLst>
        </pc:cxnChg>
      </pc:sldChg>
      <pc:sldChg chg="addSp delSp modSp add mod ord">
        <pc:chgData name="Hamlet Markarian" userId="4926d2b407f31d77" providerId="LiveId" clId="{705DC818-639B-473A-A2BD-6062E0046C7B}" dt="2021-04-22T11:38:16.876" v="973" actId="167"/>
        <pc:sldMkLst>
          <pc:docMk/>
          <pc:sldMk cId="612881200" sldId="1652"/>
        </pc:sldMkLst>
        <pc:spChg chg="mod">
          <ac:chgData name="Hamlet Markarian" userId="4926d2b407f31d77" providerId="LiveId" clId="{705DC818-639B-473A-A2BD-6062E0046C7B}" dt="2021-04-22T10:56:29.212" v="698"/>
          <ac:spMkLst>
            <pc:docMk/>
            <pc:sldMk cId="612881200" sldId="1652"/>
            <ac:spMk id="5" creationId="{BC01E833-A438-4C2A-AF28-2B402D7F80E5}"/>
          </ac:spMkLst>
        </pc:spChg>
        <pc:spChg chg="add mod ord">
          <ac:chgData name="Hamlet Markarian" userId="4926d2b407f31d77" providerId="LiveId" clId="{705DC818-639B-473A-A2BD-6062E0046C7B}" dt="2021-04-22T11:38:16.876" v="973" actId="167"/>
          <ac:spMkLst>
            <pc:docMk/>
            <pc:sldMk cId="612881200" sldId="1652"/>
            <ac:spMk id="15" creationId="{C0C21909-0BA6-4538-9E01-F59EF2A59D89}"/>
          </ac:spMkLst>
        </pc:spChg>
        <pc:spChg chg="del">
          <ac:chgData name="Hamlet Markarian" userId="4926d2b407f31d77" providerId="LiveId" clId="{705DC818-639B-473A-A2BD-6062E0046C7B}" dt="2021-04-22T11:38:10.824" v="971" actId="478"/>
          <ac:spMkLst>
            <pc:docMk/>
            <pc:sldMk cId="612881200" sldId="1652"/>
            <ac:spMk id="24" creationId="{5526FA7D-3464-41FA-B79B-EF2C649713BD}"/>
          </ac:spMkLst>
        </pc:spChg>
        <pc:spChg chg="mod ord">
          <ac:chgData name="Hamlet Markarian" userId="4926d2b407f31d77" providerId="LiveId" clId="{705DC818-639B-473A-A2BD-6062E0046C7B}" dt="2021-04-22T11:38:16.876" v="973" actId="167"/>
          <ac:spMkLst>
            <pc:docMk/>
            <pc:sldMk cId="612881200" sldId="1652"/>
            <ac:spMk id="50" creationId="{4F998B1D-6B43-4A9D-AD50-A2533B0C2888}"/>
          </ac:spMkLst>
        </pc:spChg>
        <pc:grpChg chg="ord">
          <ac:chgData name="Hamlet Markarian" userId="4926d2b407f31d77" providerId="LiveId" clId="{705DC818-639B-473A-A2BD-6062E0046C7B}" dt="2021-04-22T11:38:16.876" v="973" actId="167"/>
          <ac:grpSpMkLst>
            <pc:docMk/>
            <pc:sldMk cId="612881200" sldId="1652"/>
            <ac:grpSpMk id="85" creationId="{2386B6A7-AA72-4C56-84B2-783D455833CA}"/>
          </ac:grpSpMkLst>
        </pc:grpChg>
      </pc:sldChg>
      <pc:sldChg chg="modSp add mod">
        <pc:chgData name="Hamlet Markarian" userId="4926d2b407f31d77" providerId="LiveId" clId="{705DC818-639B-473A-A2BD-6062E0046C7B}" dt="2021-04-22T11:38:26.493" v="974"/>
        <pc:sldMkLst>
          <pc:docMk/>
          <pc:sldMk cId="2840764070" sldId="1653"/>
        </pc:sldMkLst>
        <pc:spChg chg="mod">
          <ac:chgData name="Hamlet Markarian" userId="4926d2b407f31d77" providerId="LiveId" clId="{705DC818-639B-473A-A2BD-6062E0046C7B}" dt="2021-04-22T10:57:30.885" v="706"/>
          <ac:spMkLst>
            <pc:docMk/>
            <pc:sldMk cId="2840764070" sldId="1653"/>
            <ac:spMk id="5" creationId="{BC01E833-A438-4C2A-AF28-2B402D7F80E5}"/>
          </ac:spMkLst>
        </pc:spChg>
        <pc:spChg chg="mod">
          <ac:chgData name="Hamlet Markarian" userId="4926d2b407f31d77" providerId="LiveId" clId="{705DC818-639B-473A-A2BD-6062E0046C7B}" dt="2021-04-22T11:38:26.493" v="974"/>
          <ac:spMkLst>
            <pc:docMk/>
            <pc:sldMk cId="2840764070" sldId="1653"/>
            <ac:spMk id="24" creationId="{5526FA7D-3464-41FA-B79B-EF2C649713BD}"/>
          </ac:spMkLst>
        </pc:spChg>
        <pc:spChg chg="mod">
          <ac:chgData name="Hamlet Markarian" userId="4926d2b407f31d77" providerId="LiveId" clId="{705DC818-639B-473A-A2BD-6062E0046C7B}" dt="2021-04-22T10:57:50.147" v="711" actId="20577"/>
          <ac:spMkLst>
            <pc:docMk/>
            <pc:sldMk cId="2840764070" sldId="1653"/>
            <ac:spMk id="50" creationId="{4F998B1D-6B43-4A9D-AD50-A2533B0C2888}"/>
          </ac:spMkLst>
        </pc:spChg>
      </pc:sldChg>
      <pc:sldChg chg="addSp modSp add mod">
        <pc:chgData name="Hamlet Markarian" userId="4926d2b407f31d77" providerId="LiveId" clId="{705DC818-639B-473A-A2BD-6062E0046C7B}" dt="2021-04-22T12:29:15.995" v="1371" actId="20577"/>
        <pc:sldMkLst>
          <pc:docMk/>
          <pc:sldMk cId="3094098370" sldId="1654"/>
        </pc:sldMkLst>
        <pc:spChg chg="mod">
          <ac:chgData name="Hamlet Markarian" userId="4926d2b407f31d77" providerId="LiveId" clId="{705DC818-639B-473A-A2BD-6062E0046C7B}" dt="2021-04-22T10:58:11.881" v="713"/>
          <ac:spMkLst>
            <pc:docMk/>
            <pc:sldMk cId="3094098370" sldId="1654"/>
            <ac:spMk id="5" creationId="{BC01E833-A438-4C2A-AF28-2B402D7F80E5}"/>
          </ac:spMkLst>
        </pc:spChg>
        <pc:spChg chg="add mod">
          <ac:chgData name="Hamlet Markarian" userId="4926d2b407f31d77" providerId="LiveId" clId="{705DC818-639B-473A-A2BD-6062E0046C7B}" dt="2021-04-22T12:28:37.716" v="1366"/>
          <ac:spMkLst>
            <pc:docMk/>
            <pc:sldMk cId="3094098370" sldId="1654"/>
            <ac:spMk id="15" creationId="{1468072B-005A-46F6-A025-5ECF16A9737C}"/>
          </ac:spMkLst>
        </pc:spChg>
        <pc:spChg chg="add mod">
          <ac:chgData name="Hamlet Markarian" userId="4926d2b407f31d77" providerId="LiveId" clId="{705DC818-639B-473A-A2BD-6062E0046C7B}" dt="2021-04-22T12:28:42.822" v="1367"/>
          <ac:spMkLst>
            <pc:docMk/>
            <pc:sldMk cId="3094098370" sldId="1654"/>
            <ac:spMk id="16" creationId="{673BBFB7-981D-4E32-925B-B54981ED0C57}"/>
          </ac:spMkLst>
        </pc:spChg>
        <pc:spChg chg="add mod">
          <ac:chgData name="Hamlet Markarian" userId="4926d2b407f31d77" providerId="LiveId" clId="{705DC818-639B-473A-A2BD-6062E0046C7B}" dt="2021-04-22T12:29:15.995" v="1371" actId="20577"/>
          <ac:spMkLst>
            <pc:docMk/>
            <pc:sldMk cId="3094098370" sldId="1654"/>
            <ac:spMk id="17" creationId="{9DD729E5-D08A-4FD6-B6F5-86ADAB5B5FDE}"/>
          </ac:spMkLst>
        </pc:spChg>
        <pc:spChg chg="add mod">
          <ac:chgData name="Hamlet Markarian" userId="4926d2b407f31d77" providerId="LiveId" clId="{705DC818-639B-473A-A2BD-6062E0046C7B}" dt="2021-04-22T12:28:20.533" v="1365" actId="14100"/>
          <ac:spMkLst>
            <pc:docMk/>
            <pc:sldMk cId="3094098370" sldId="1654"/>
            <ac:spMk id="18" creationId="{A11F08A7-FB19-4B05-8A51-F9155755724F}"/>
          </ac:spMkLst>
        </pc:spChg>
        <pc:spChg chg="mod">
          <ac:chgData name="Hamlet Markarian" userId="4926d2b407f31d77" providerId="LiveId" clId="{705DC818-639B-473A-A2BD-6062E0046C7B}" dt="2021-04-22T11:38:29.755" v="975"/>
          <ac:spMkLst>
            <pc:docMk/>
            <pc:sldMk cId="3094098370" sldId="1654"/>
            <ac:spMk id="24" creationId="{5526FA7D-3464-41FA-B79B-EF2C649713BD}"/>
          </ac:spMkLst>
        </pc:spChg>
        <pc:spChg chg="mod">
          <ac:chgData name="Hamlet Markarian" userId="4926d2b407f31d77" providerId="LiveId" clId="{705DC818-639B-473A-A2BD-6062E0046C7B}" dt="2021-04-22T10:58:31.729" v="719"/>
          <ac:spMkLst>
            <pc:docMk/>
            <pc:sldMk cId="3094098370" sldId="1654"/>
            <ac:spMk id="50" creationId="{4F998B1D-6B43-4A9D-AD50-A2533B0C2888}"/>
          </ac:spMkLst>
        </pc:spChg>
        <pc:cxnChg chg="add mod">
          <ac:chgData name="Hamlet Markarian" userId="4926d2b407f31d77" providerId="LiveId" clId="{705DC818-639B-473A-A2BD-6062E0046C7B}" dt="2021-04-22T12:27:17.084" v="1356"/>
          <ac:cxnSpMkLst>
            <pc:docMk/>
            <pc:sldMk cId="3094098370" sldId="1654"/>
            <ac:cxnSpMk id="19" creationId="{C94CF8BC-BE6A-4BF3-8163-FBB8F1B1D2DE}"/>
          </ac:cxnSpMkLst>
        </pc:cxnChg>
      </pc:sldChg>
      <pc:sldChg chg="modSp add mod">
        <pc:chgData name="Hamlet Markarian" userId="4926d2b407f31d77" providerId="LiveId" clId="{705DC818-639B-473A-A2BD-6062E0046C7B}" dt="2021-04-22T11:38:32.636" v="976"/>
        <pc:sldMkLst>
          <pc:docMk/>
          <pc:sldMk cId="2762737755" sldId="1655"/>
        </pc:sldMkLst>
        <pc:spChg chg="mod">
          <ac:chgData name="Hamlet Markarian" userId="4926d2b407f31d77" providerId="LiveId" clId="{705DC818-639B-473A-A2BD-6062E0046C7B}" dt="2021-04-22T10:59:23.348" v="723" actId="20577"/>
          <ac:spMkLst>
            <pc:docMk/>
            <pc:sldMk cId="2762737755" sldId="1655"/>
            <ac:spMk id="5" creationId="{BC01E833-A438-4C2A-AF28-2B402D7F80E5}"/>
          </ac:spMkLst>
        </pc:spChg>
        <pc:spChg chg="mod">
          <ac:chgData name="Hamlet Markarian" userId="4926d2b407f31d77" providerId="LiveId" clId="{705DC818-639B-473A-A2BD-6062E0046C7B}" dt="2021-04-22T11:38:32.636" v="976"/>
          <ac:spMkLst>
            <pc:docMk/>
            <pc:sldMk cId="2762737755" sldId="1655"/>
            <ac:spMk id="24" creationId="{5526FA7D-3464-41FA-B79B-EF2C649713BD}"/>
          </ac:spMkLst>
        </pc:spChg>
        <pc:spChg chg="mod">
          <ac:chgData name="Hamlet Markarian" userId="4926d2b407f31d77" providerId="LiveId" clId="{705DC818-639B-473A-A2BD-6062E0046C7B}" dt="2021-04-22T10:59:36.344" v="725"/>
          <ac:spMkLst>
            <pc:docMk/>
            <pc:sldMk cId="2762737755" sldId="1655"/>
            <ac:spMk id="50" creationId="{4F998B1D-6B43-4A9D-AD50-A2533B0C2888}"/>
          </ac:spMkLst>
        </pc:spChg>
      </pc:sldChg>
      <pc:sldChg chg="modSp add mod">
        <pc:chgData name="Hamlet Markarian" userId="4926d2b407f31d77" providerId="LiveId" clId="{705DC818-639B-473A-A2BD-6062E0046C7B}" dt="2021-04-22T11:38:36.300" v="977"/>
        <pc:sldMkLst>
          <pc:docMk/>
          <pc:sldMk cId="1827323120" sldId="1656"/>
        </pc:sldMkLst>
        <pc:spChg chg="mod">
          <ac:chgData name="Hamlet Markarian" userId="4926d2b407f31d77" providerId="LiveId" clId="{705DC818-639B-473A-A2BD-6062E0046C7B}" dt="2021-04-22T10:59:54.677" v="727"/>
          <ac:spMkLst>
            <pc:docMk/>
            <pc:sldMk cId="1827323120" sldId="1656"/>
            <ac:spMk id="5" creationId="{BC01E833-A438-4C2A-AF28-2B402D7F80E5}"/>
          </ac:spMkLst>
        </pc:spChg>
        <pc:spChg chg="mod">
          <ac:chgData name="Hamlet Markarian" userId="4926d2b407f31d77" providerId="LiveId" clId="{705DC818-639B-473A-A2BD-6062E0046C7B}" dt="2021-04-22T11:38:36.300" v="977"/>
          <ac:spMkLst>
            <pc:docMk/>
            <pc:sldMk cId="1827323120" sldId="1656"/>
            <ac:spMk id="24" creationId="{5526FA7D-3464-41FA-B79B-EF2C649713BD}"/>
          </ac:spMkLst>
        </pc:spChg>
        <pc:spChg chg="mod">
          <ac:chgData name="Hamlet Markarian" userId="4926d2b407f31d77" providerId="LiveId" clId="{705DC818-639B-473A-A2BD-6062E0046C7B}" dt="2021-04-22T11:00:13.107" v="733" actId="20577"/>
          <ac:spMkLst>
            <pc:docMk/>
            <pc:sldMk cId="1827323120" sldId="1656"/>
            <ac:spMk id="50" creationId="{4F998B1D-6B43-4A9D-AD50-A2533B0C2888}"/>
          </ac:spMkLst>
        </pc:spChg>
      </pc:sldChg>
      <pc:sldChg chg="addSp delSp modSp add mod">
        <pc:chgData name="Hamlet Markarian" userId="4926d2b407f31d77" providerId="LiveId" clId="{705DC818-639B-473A-A2BD-6062E0046C7B}" dt="2021-04-22T15:25:51.934" v="1926" actId="11530"/>
        <pc:sldMkLst>
          <pc:docMk/>
          <pc:sldMk cId="3964032544" sldId="1657"/>
        </pc:sldMkLst>
        <pc:spChg chg="mod">
          <ac:chgData name="Hamlet Markarian" userId="4926d2b407f31d77" providerId="LiveId" clId="{705DC818-639B-473A-A2BD-6062E0046C7B}" dt="2021-04-22T11:00:30.805" v="735"/>
          <ac:spMkLst>
            <pc:docMk/>
            <pc:sldMk cId="3964032544" sldId="1657"/>
            <ac:spMk id="5" creationId="{BC01E833-A438-4C2A-AF28-2B402D7F80E5}"/>
          </ac:spMkLst>
        </pc:spChg>
        <pc:spChg chg="add mod">
          <ac:chgData name="Hamlet Markarian" userId="4926d2b407f31d77" providerId="LiveId" clId="{705DC818-639B-473A-A2BD-6062E0046C7B}" dt="2021-04-22T12:32:49.899" v="1393" actId="207"/>
          <ac:spMkLst>
            <pc:docMk/>
            <pc:sldMk cId="3964032544" sldId="1657"/>
            <ac:spMk id="15" creationId="{520296EA-EFF2-4AE3-9072-EB56FB5C9B53}"/>
          </ac:spMkLst>
        </pc:spChg>
        <pc:spChg chg="add mod">
          <ac:chgData name="Hamlet Markarian" userId="4926d2b407f31d77" providerId="LiveId" clId="{705DC818-639B-473A-A2BD-6062E0046C7B}" dt="2021-04-22T12:32:56.053" v="1394" actId="207"/>
          <ac:spMkLst>
            <pc:docMk/>
            <pc:sldMk cId="3964032544" sldId="1657"/>
            <ac:spMk id="16" creationId="{948D09A3-8BDA-4669-A542-996D82BC9CA5}"/>
          </ac:spMkLst>
        </pc:spChg>
        <pc:spChg chg="add mod">
          <ac:chgData name="Hamlet Markarian" userId="4926d2b407f31d77" providerId="LiveId" clId="{705DC818-639B-473A-A2BD-6062E0046C7B}" dt="2021-04-22T12:32:56.053" v="1394" actId="207"/>
          <ac:spMkLst>
            <pc:docMk/>
            <pc:sldMk cId="3964032544" sldId="1657"/>
            <ac:spMk id="17" creationId="{2D94EDEE-DB25-4E43-A748-8ACF170870FF}"/>
          </ac:spMkLst>
        </pc:spChg>
        <pc:spChg chg="add mod">
          <ac:chgData name="Hamlet Markarian" userId="4926d2b407f31d77" providerId="LiveId" clId="{705DC818-639B-473A-A2BD-6062E0046C7B}" dt="2021-04-22T12:33:05.161" v="1401" actId="1037"/>
          <ac:spMkLst>
            <pc:docMk/>
            <pc:sldMk cId="3964032544" sldId="1657"/>
            <ac:spMk id="18" creationId="{A0046783-BD3B-4D06-B580-ADEFE61AB4A9}"/>
          </ac:spMkLst>
        </pc:spChg>
        <pc:spChg chg="add mod">
          <ac:chgData name="Hamlet Markarian" userId="4926d2b407f31d77" providerId="LiveId" clId="{705DC818-639B-473A-A2BD-6062E0046C7B}" dt="2021-04-22T15:25:51.934" v="1926" actId="11530"/>
          <ac:spMkLst>
            <pc:docMk/>
            <pc:sldMk cId="3964032544" sldId="1657"/>
            <ac:spMk id="19" creationId="{C7596A61-960B-4733-BA9D-ACDF09E4A90F}"/>
          </ac:spMkLst>
        </pc:spChg>
        <pc:spChg chg="add mod">
          <ac:chgData name="Hamlet Markarian" userId="4926d2b407f31d77" providerId="LiveId" clId="{705DC818-639B-473A-A2BD-6062E0046C7B}" dt="2021-04-22T15:25:51.934" v="1926" actId="11530"/>
          <ac:spMkLst>
            <pc:docMk/>
            <pc:sldMk cId="3964032544" sldId="1657"/>
            <ac:spMk id="20" creationId="{E5F300A2-8B76-4861-B011-C0A42ED7AF55}"/>
          </ac:spMkLst>
        </pc:spChg>
        <pc:spChg chg="add mod">
          <ac:chgData name="Hamlet Markarian" userId="4926d2b407f31d77" providerId="LiveId" clId="{705DC818-639B-473A-A2BD-6062E0046C7B}" dt="2021-04-22T15:25:51.934" v="1926" actId="11530"/>
          <ac:spMkLst>
            <pc:docMk/>
            <pc:sldMk cId="3964032544" sldId="1657"/>
            <ac:spMk id="21" creationId="{77C0AA93-BC5B-40CA-B9CB-2C0E959EE292}"/>
          </ac:spMkLst>
        </pc:spChg>
        <pc:spChg chg="add mod">
          <ac:chgData name="Hamlet Markarian" userId="4926d2b407f31d77" providerId="LiveId" clId="{705DC818-639B-473A-A2BD-6062E0046C7B}" dt="2021-04-22T15:25:51.934" v="1926" actId="11530"/>
          <ac:spMkLst>
            <pc:docMk/>
            <pc:sldMk cId="3964032544" sldId="1657"/>
            <ac:spMk id="22" creationId="{F58C3356-6715-412F-A430-6CA7310B5BB8}"/>
          </ac:spMkLst>
        </pc:spChg>
        <pc:spChg chg="add mod">
          <ac:chgData name="Hamlet Markarian" userId="4926d2b407f31d77" providerId="LiveId" clId="{705DC818-639B-473A-A2BD-6062E0046C7B}" dt="2021-04-22T15:25:51.934" v="1926" actId="11530"/>
          <ac:spMkLst>
            <pc:docMk/>
            <pc:sldMk cId="3964032544" sldId="1657"/>
            <ac:spMk id="23" creationId="{DE006BA7-BE79-48F2-9A95-C4A7EBD75385}"/>
          </ac:spMkLst>
        </pc:spChg>
        <pc:spChg chg="mod">
          <ac:chgData name="Hamlet Markarian" userId="4926d2b407f31d77" providerId="LiveId" clId="{705DC818-639B-473A-A2BD-6062E0046C7B}" dt="2021-04-22T11:38:39.435" v="978"/>
          <ac:spMkLst>
            <pc:docMk/>
            <pc:sldMk cId="3964032544" sldId="1657"/>
            <ac:spMk id="24" creationId="{5526FA7D-3464-41FA-B79B-EF2C649713BD}"/>
          </ac:spMkLst>
        </pc:spChg>
        <pc:spChg chg="add mod">
          <ac:chgData name="Hamlet Markarian" userId="4926d2b407f31d77" providerId="LiveId" clId="{705DC818-639B-473A-A2BD-6062E0046C7B}" dt="2021-04-22T15:25:51.934" v="1926" actId="11530"/>
          <ac:spMkLst>
            <pc:docMk/>
            <pc:sldMk cId="3964032544" sldId="1657"/>
            <ac:spMk id="26" creationId="{E1C99F9C-2D2C-452B-81B3-C761668CC949}"/>
          </ac:spMkLst>
        </pc:spChg>
        <pc:spChg chg="add del mod">
          <ac:chgData name="Hamlet Markarian" userId="4926d2b407f31d77" providerId="LiveId" clId="{705DC818-639B-473A-A2BD-6062E0046C7B}" dt="2021-04-22T12:29:53.816" v="1373" actId="478"/>
          <ac:spMkLst>
            <pc:docMk/>
            <pc:sldMk cId="3964032544" sldId="1657"/>
            <ac:spMk id="28" creationId="{ECD2CC7F-ED3C-4D09-83C0-0CDFE4E70FF0}"/>
          </ac:spMkLst>
        </pc:spChg>
        <pc:spChg chg="add mod">
          <ac:chgData name="Hamlet Markarian" userId="4926d2b407f31d77" providerId="LiveId" clId="{705DC818-639B-473A-A2BD-6062E0046C7B}" dt="2021-04-22T12:30:16.538" v="1376" actId="1076"/>
          <ac:spMkLst>
            <pc:docMk/>
            <pc:sldMk cId="3964032544" sldId="1657"/>
            <ac:spMk id="29" creationId="{125743CF-FD2E-4825-9B39-AC74E2D2F02D}"/>
          </ac:spMkLst>
        </pc:spChg>
        <pc:spChg chg="add mod">
          <ac:chgData name="Hamlet Markarian" userId="4926d2b407f31d77" providerId="LiveId" clId="{705DC818-639B-473A-A2BD-6062E0046C7B}" dt="2021-04-22T12:34:41.780" v="1408" actId="207"/>
          <ac:spMkLst>
            <pc:docMk/>
            <pc:sldMk cId="3964032544" sldId="1657"/>
            <ac:spMk id="30" creationId="{AFCE7798-00D6-4A69-A5AF-2A4D3C0CD2CE}"/>
          </ac:spMkLst>
        </pc:spChg>
        <pc:spChg chg="mod">
          <ac:chgData name="Hamlet Markarian" userId="4926d2b407f31d77" providerId="LiveId" clId="{705DC818-639B-473A-A2BD-6062E0046C7B}" dt="2021-04-22T12:29:50.977" v="1372"/>
          <ac:spMkLst>
            <pc:docMk/>
            <pc:sldMk cId="3964032544" sldId="1657"/>
            <ac:spMk id="32" creationId="{BED66AF1-A041-4979-80AD-F9DB58E01BAB}"/>
          </ac:spMkLst>
        </pc:spChg>
        <pc:spChg chg="add mod">
          <ac:chgData name="Hamlet Markarian" userId="4926d2b407f31d77" providerId="LiveId" clId="{705DC818-639B-473A-A2BD-6062E0046C7B}" dt="2021-04-22T12:33:40.238" v="1404" actId="207"/>
          <ac:spMkLst>
            <pc:docMk/>
            <pc:sldMk cId="3964032544" sldId="1657"/>
            <ac:spMk id="34" creationId="{F349DB33-A7CF-45BE-AB1D-30BD942FF708}"/>
          </ac:spMkLst>
        </pc:spChg>
        <pc:spChg chg="add mod">
          <ac:chgData name="Hamlet Markarian" userId="4926d2b407f31d77" providerId="LiveId" clId="{705DC818-639B-473A-A2BD-6062E0046C7B}" dt="2021-04-22T12:34:41.780" v="1408" actId="207"/>
          <ac:spMkLst>
            <pc:docMk/>
            <pc:sldMk cId="3964032544" sldId="1657"/>
            <ac:spMk id="35" creationId="{A1A32697-AD16-4DAC-94B4-16ED2AFE8609}"/>
          </ac:spMkLst>
        </pc:spChg>
        <pc:spChg chg="mod">
          <ac:chgData name="Hamlet Markarian" userId="4926d2b407f31d77" providerId="LiveId" clId="{705DC818-639B-473A-A2BD-6062E0046C7B}" dt="2021-04-22T12:29:50.977" v="1372"/>
          <ac:spMkLst>
            <pc:docMk/>
            <pc:sldMk cId="3964032544" sldId="1657"/>
            <ac:spMk id="37" creationId="{B7A7851B-0650-4FC4-905D-3870335FD964}"/>
          </ac:spMkLst>
        </pc:spChg>
        <pc:spChg chg="mod">
          <ac:chgData name="Hamlet Markarian" userId="4926d2b407f31d77" providerId="LiveId" clId="{705DC818-639B-473A-A2BD-6062E0046C7B}" dt="2021-04-22T12:29:50.977" v="1372"/>
          <ac:spMkLst>
            <pc:docMk/>
            <pc:sldMk cId="3964032544" sldId="1657"/>
            <ac:spMk id="40" creationId="{577FB717-6CDF-48A3-8B7F-FB1865A9E468}"/>
          </ac:spMkLst>
        </pc:spChg>
        <pc:spChg chg="mod">
          <ac:chgData name="Hamlet Markarian" userId="4926d2b407f31d77" providerId="LiveId" clId="{705DC818-639B-473A-A2BD-6062E0046C7B}" dt="2021-04-22T12:29:50.977" v="1372"/>
          <ac:spMkLst>
            <pc:docMk/>
            <pc:sldMk cId="3964032544" sldId="1657"/>
            <ac:spMk id="43" creationId="{42B3F717-9E40-4E61-859A-67071813C674}"/>
          </ac:spMkLst>
        </pc:spChg>
        <pc:spChg chg="mod">
          <ac:chgData name="Hamlet Markarian" userId="4926d2b407f31d77" providerId="LiveId" clId="{705DC818-639B-473A-A2BD-6062E0046C7B}" dt="2021-04-22T12:29:50.977" v="1372"/>
          <ac:spMkLst>
            <pc:docMk/>
            <pc:sldMk cId="3964032544" sldId="1657"/>
            <ac:spMk id="46" creationId="{D12ABF03-8C2B-4AE4-8CDF-F4120124ECD3}"/>
          </ac:spMkLst>
        </pc:spChg>
        <pc:spChg chg="mod">
          <ac:chgData name="Hamlet Markarian" userId="4926d2b407f31d77" providerId="LiveId" clId="{705DC818-639B-473A-A2BD-6062E0046C7B}" dt="2021-04-22T12:29:50.977" v="1372"/>
          <ac:spMkLst>
            <pc:docMk/>
            <pc:sldMk cId="3964032544" sldId="1657"/>
            <ac:spMk id="49" creationId="{73440404-76D5-4D10-99EF-E888B0A89839}"/>
          </ac:spMkLst>
        </pc:spChg>
        <pc:spChg chg="mod">
          <ac:chgData name="Hamlet Markarian" userId="4926d2b407f31d77" providerId="LiveId" clId="{705DC818-639B-473A-A2BD-6062E0046C7B}" dt="2021-04-22T12:29:50.977" v="1372"/>
          <ac:spMkLst>
            <pc:docMk/>
            <pc:sldMk cId="3964032544" sldId="1657"/>
            <ac:spMk id="54" creationId="{97E662E5-4135-4A55-B1FE-DC28881368C1}"/>
          </ac:spMkLst>
        </pc:spChg>
        <pc:spChg chg="add mod">
          <ac:chgData name="Hamlet Markarian" userId="4926d2b407f31d77" providerId="LiveId" clId="{705DC818-639B-473A-A2BD-6062E0046C7B}" dt="2021-04-22T12:34:41.780" v="1408" actId="207"/>
          <ac:spMkLst>
            <pc:docMk/>
            <pc:sldMk cId="3964032544" sldId="1657"/>
            <ac:spMk id="60" creationId="{0ADBA403-2DE0-4420-AB4C-D7C92BDA98D1}"/>
          </ac:spMkLst>
        </pc:spChg>
        <pc:spChg chg="add mod">
          <ac:chgData name="Hamlet Markarian" userId="4926d2b407f31d77" providerId="LiveId" clId="{705DC818-639B-473A-A2BD-6062E0046C7B}" dt="2021-04-22T12:34:05.192" v="1407" actId="1035"/>
          <ac:spMkLst>
            <pc:docMk/>
            <pc:sldMk cId="3964032544" sldId="1657"/>
            <ac:spMk id="62" creationId="{F2CF0342-886E-46FB-90C7-1CC353604388}"/>
          </ac:spMkLst>
        </pc:spChg>
        <pc:spChg chg="add mod ord">
          <ac:chgData name="Hamlet Markarian" userId="4926d2b407f31d77" providerId="LiveId" clId="{705DC818-639B-473A-A2BD-6062E0046C7B}" dt="2021-04-22T12:31:36.081" v="1389" actId="14100"/>
          <ac:spMkLst>
            <pc:docMk/>
            <pc:sldMk cId="3964032544" sldId="1657"/>
            <ac:spMk id="65" creationId="{DCE97561-E5D8-4C80-BB4F-7F521A00A266}"/>
          </ac:spMkLst>
        </pc:spChg>
        <pc:grpChg chg="add del mod">
          <ac:chgData name="Hamlet Markarian" userId="4926d2b407f31d77" providerId="LiveId" clId="{705DC818-639B-473A-A2BD-6062E0046C7B}" dt="2021-04-22T12:30:24.328" v="1378" actId="478"/>
          <ac:grpSpMkLst>
            <pc:docMk/>
            <pc:sldMk cId="3964032544" sldId="1657"/>
            <ac:grpSpMk id="31" creationId="{572FA720-2484-4AB2-9445-00D8EC3DC69E}"/>
          </ac:grpSpMkLst>
        </pc:grpChg>
        <pc:grpChg chg="add del mod">
          <ac:chgData name="Hamlet Markarian" userId="4926d2b407f31d77" providerId="LiveId" clId="{705DC818-639B-473A-A2BD-6062E0046C7B}" dt="2021-04-22T12:30:24.328" v="1378" actId="478"/>
          <ac:grpSpMkLst>
            <pc:docMk/>
            <pc:sldMk cId="3964032544" sldId="1657"/>
            <ac:grpSpMk id="36" creationId="{1A72301A-EA1A-497D-AF01-34CF8204D770}"/>
          </ac:grpSpMkLst>
        </pc:grpChg>
        <pc:grpChg chg="add del mod">
          <ac:chgData name="Hamlet Markarian" userId="4926d2b407f31d77" providerId="LiveId" clId="{705DC818-639B-473A-A2BD-6062E0046C7B}" dt="2021-04-22T12:30:24.328" v="1378" actId="478"/>
          <ac:grpSpMkLst>
            <pc:docMk/>
            <pc:sldMk cId="3964032544" sldId="1657"/>
            <ac:grpSpMk id="39" creationId="{41ABF980-4886-4B4A-B5C9-5F0B4B2BCCA9}"/>
          </ac:grpSpMkLst>
        </pc:grpChg>
        <pc:grpChg chg="add del mod">
          <ac:chgData name="Hamlet Markarian" userId="4926d2b407f31d77" providerId="LiveId" clId="{705DC818-639B-473A-A2BD-6062E0046C7B}" dt="2021-04-22T12:30:24.328" v="1378" actId="478"/>
          <ac:grpSpMkLst>
            <pc:docMk/>
            <pc:sldMk cId="3964032544" sldId="1657"/>
            <ac:grpSpMk id="42" creationId="{569193C5-E264-4147-8A22-BA42061FB765}"/>
          </ac:grpSpMkLst>
        </pc:grpChg>
        <pc:grpChg chg="add del mod">
          <ac:chgData name="Hamlet Markarian" userId="4926d2b407f31d77" providerId="LiveId" clId="{705DC818-639B-473A-A2BD-6062E0046C7B}" dt="2021-04-22T12:30:21.448" v="1377" actId="478"/>
          <ac:grpSpMkLst>
            <pc:docMk/>
            <pc:sldMk cId="3964032544" sldId="1657"/>
            <ac:grpSpMk id="45" creationId="{FA124572-AFFE-4BAC-8CA2-2707B13A52A5}"/>
          </ac:grpSpMkLst>
        </pc:grpChg>
        <pc:grpChg chg="add del mod">
          <ac:chgData name="Hamlet Markarian" userId="4926d2b407f31d77" providerId="LiveId" clId="{705DC818-639B-473A-A2BD-6062E0046C7B}" dt="2021-04-22T12:30:21.448" v="1377" actId="478"/>
          <ac:grpSpMkLst>
            <pc:docMk/>
            <pc:sldMk cId="3964032544" sldId="1657"/>
            <ac:grpSpMk id="48" creationId="{487D3834-BE7F-4947-B436-4875A9EE81B1}"/>
          </ac:grpSpMkLst>
        </pc:grpChg>
        <pc:grpChg chg="add del mod">
          <ac:chgData name="Hamlet Markarian" userId="4926d2b407f31d77" providerId="LiveId" clId="{705DC818-639B-473A-A2BD-6062E0046C7B}" dt="2021-04-22T12:30:21.448" v="1377" actId="478"/>
          <ac:grpSpMkLst>
            <pc:docMk/>
            <pc:sldMk cId="3964032544" sldId="1657"/>
            <ac:grpSpMk id="53" creationId="{14952ABA-1B07-4BC8-B1E4-906EE1068AD3}"/>
          </ac:grpSpMkLst>
        </pc:grpChg>
        <pc:picChg chg="mod">
          <ac:chgData name="Hamlet Markarian" userId="4926d2b407f31d77" providerId="LiveId" clId="{705DC818-639B-473A-A2BD-6062E0046C7B}" dt="2021-04-22T12:29:50.977" v="1372"/>
          <ac:picMkLst>
            <pc:docMk/>
            <pc:sldMk cId="3964032544" sldId="1657"/>
            <ac:picMk id="33" creationId="{1884A27B-7B08-4B69-9DBA-FDDC766F2A15}"/>
          </ac:picMkLst>
        </pc:picChg>
        <pc:picChg chg="mod">
          <ac:chgData name="Hamlet Markarian" userId="4926d2b407f31d77" providerId="LiveId" clId="{705DC818-639B-473A-A2BD-6062E0046C7B}" dt="2021-04-22T12:29:50.977" v="1372"/>
          <ac:picMkLst>
            <pc:docMk/>
            <pc:sldMk cId="3964032544" sldId="1657"/>
            <ac:picMk id="38" creationId="{9EB4FB29-F1A1-4E28-A168-1986DD06B7A5}"/>
          </ac:picMkLst>
        </pc:picChg>
        <pc:picChg chg="mod">
          <ac:chgData name="Hamlet Markarian" userId="4926d2b407f31d77" providerId="LiveId" clId="{705DC818-639B-473A-A2BD-6062E0046C7B}" dt="2021-04-22T12:29:50.977" v="1372"/>
          <ac:picMkLst>
            <pc:docMk/>
            <pc:sldMk cId="3964032544" sldId="1657"/>
            <ac:picMk id="41" creationId="{37369A67-A182-461E-912E-B50183BFCC56}"/>
          </ac:picMkLst>
        </pc:picChg>
        <pc:picChg chg="mod">
          <ac:chgData name="Hamlet Markarian" userId="4926d2b407f31d77" providerId="LiveId" clId="{705DC818-639B-473A-A2BD-6062E0046C7B}" dt="2021-04-22T12:29:50.977" v="1372"/>
          <ac:picMkLst>
            <pc:docMk/>
            <pc:sldMk cId="3964032544" sldId="1657"/>
            <ac:picMk id="44" creationId="{D1737A9C-6DF3-449E-AC79-7AD69809B524}"/>
          </ac:picMkLst>
        </pc:picChg>
        <pc:picChg chg="mod">
          <ac:chgData name="Hamlet Markarian" userId="4926d2b407f31d77" providerId="LiveId" clId="{705DC818-639B-473A-A2BD-6062E0046C7B}" dt="2021-04-22T12:29:50.977" v="1372"/>
          <ac:picMkLst>
            <pc:docMk/>
            <pc:sldMk cId="3964032544" sldId="1657"/>
            <ac:picMk id="47" creationId="{2937695D-6802-42AE-8EF6-5D2129690A9F}"/>
          </ac:picMkLst>
        </pc:picChg>
        <pc:picChg chg="mod">
          <ac:chgData name="Hamlet Markarian" userId="4926d2b407f31d77" providerId="LiveId" clId="{705DC818-639B-473A-A2BD-6062E0046C7B}" dt="2021-04-22T12:29:50.977" v="1372"/>
          <ac:picMkLst>
            <pc:docMk/>
            <pc:sldMk cId="3964032544" sldId="1657"/>
            <ac:picMk id="51" creationId="{59B6A18E-826F-4F27-9446-EF8DF6D7D3E8}"/>
          </ac:picMkLst>
        </pc:picChg>
        <pc:picChg chg="mod">
          <ac:chgData name="Hamlet Markarian" userId="4926d2b407f31d77" providerId="LiveId" clId="{705DC818-639B-473A-A2BD-6062E0046C7B}" dt="2021-04-22T12:29:50.977" v="1372"/>
          <ac:picMkLst>
            <pc:docMk/>
            <pc:sldMk cId="3964032544" sldId="1657"/>
            <ac:picMk id="55" creationId="{A1094EA3-E98C-4305-87EB-DC7310D258FB}"/>
          </ac:picMkLst>
        </pc:picChg>
        <pc:cxnChg chg="add mod">
          <ac:chgData name="Hamlet Markarian" userId="4926d2b407f31d77" providerId="LiveId" clId="{705DC818-639B-473A-A2BD-6062E0046C7B}" dt="2021-04-22T12:33:05.161" v="1401" actId="1037"/>
          <ac:cxnSpMkLst>
            <pc:docMk/>
            <pc:sldMk cId="3964032544" sldId="1657"/>
            <ac:cxnSpMk id="27" creationId="{03C46F67-8A9C-4023-B0CE-27A2D04E3C8F}"/>
          </ac:cxnSpMkLst>
        </pc:cxnChg>
        <pc:cxnChg chg="add mod">
          <ac:chgData name="Hamlet Markarian" userId="4926d2b407f31d77" providerId="LiveId" clId="{705DC818-639B-473A-A2BD-6062E0046C7B}" dt="2021-04-22T12:33:05.161" v="1401" actId="1037"/>
          <ac:cxnSpMkLst>
            <pc:docMk/>
            <pc:sldMk cId="3964032544" sldId="1657"/>
            <ac:cxnSpMk id="56" creationId="{BB030866-A625-44A6-992B-8B7146A764EC}"/>
          </ac:cxnSpMkLst>
        </pc:cxnChg>
        <pc:cxnChg chg="add mod">
          <ac:chgData name="Hamlet Markarian" userId="4926d2b407f31d77" providerId="LiveId" clId="{705DC818-639B-473A-A2BD-6062E0046C7B}" dt="2021-04-22T12:33:05.161" v="1401" actId="1037"/>
          <ac:cxnSpMkLst>
            <pc:docMk/>
            <pc:sldMk cId="3964032544" sldId="1657"/>
            <ac:cxnSpMk id="57" creationId="{D6174B46-0E81-42D9-A515-412CCF56983F}"/>
          </ac:cxnSpMkLst>
        </pc:cxnChg>
        <pc:cxnChg chg="add mod">
          <ac:chgData name="Hamlet Markarian" userId="4926d2b407f31d77" providerId="LiveId" clId="{705DC818-639B-473A-A2BD-6062E0046C7B}" dt="2021-04-22T12:33:05.161" v="1401" actId="1037"/>
          <ac:cxnSpMkLst>
            <pc:docMk/>
            <pc:sldMk cId="3964032544" sldId="1657"/>
            <ac:cxnSpMk id="58" creationId="{813F3316-9ACE-430D-9D9A-E1D2B78A091B}"/>
          </ac:cxnSpMkLst>
        </pc:cxnChg>
        <pc:cxnChg chg="add mod">
          <ac:chgData name="Hamlet Markarian" userId="4926d2b407f31d77" providerId="LiveId" clId="{705DC818-639B-473A-A2BD-6062E0046C7B}" dt="2021-04-22T12:33:05.161" v="1401" actId="1037"/>
          <ac:cxnSpMkLst>
            <pc:docMk/>
            <pc:sldMk cId="3964032544" sldId="1657"/>
            <ac:cxnSpMk id="59" creationId="{2210A157-EC17-445C-B32C-6B032C23667C}"/>
          </ac:cxnSpMkLst>
        </pc:cxnChg>
        <pc:cxnChg chg="add mod">
          <ac:chgData name="Hamlet Markarian" userId="4926d2b407f31d77" providerId="LiveId" clId="{705DC818-639B-473A-A2BD-6062E0046C7B}" dt="2021-04-22T12:34:05.192" v="1407" actId="1035"/>
          <ac:cxnSpMkLst>
            <pc:docMk/>
            <pc:sldMk cId="3964032544" sldId="1657"/>
            <ac:cxnSpMk id="63" creationId="{20CE6357-6A09-437D-A7C8-448A6E672315}"/>
          </ac:cxnSpMkLst>
        </pc:cxnChg>
        <pc:cxnChg chg="add mod">
          <ac:chgData name="Hamlet Markarian" userId="4926d2b407f31d77" providerId="LiveId" clId="{705DC818-639B-473A-A2BD-6062E0046C7B}" dt="2021-04-22T12:34:05.192" v="1407" actId="1035"/>
          <ac:cxnSpMkLst>
            <pc:docMk/>
            <pc:sldMk cId="3964032544" sldId="1657"/>
            <ac:cxnSpMk id="64" creationId="{1D4070D5-C9FF-48B8-8572-90A2AF3F962C}"/>
          </ac:cxnSpMkLst>
        </pc:cxnChg>
      </pc:sldChg>
      <pc:sldChg chg="modSp add mod">
        <pc:chgData name="Hamlet Markarian" userId="4926d2b407f31d77" providerId="LiveId" clId="{705DC818-639B-473A-A2BD-6062E0046C7B}" dt="2021-04-22T11:38:42.235" v="979"/>
        <pc:sldMkLst>
          <pc:docMk/>
          <pc:sldMk cId="467119744" sldId="1658"/>
        </pc:sldMkLst>
        <pc:spChg chg="mod">
          <ac:chgData name="Hamlet Markarian" userId="4926d2b407f31d77" providerId="LiveId" clId="{705DC818-639B-473A-A2BD-6062E0046C7B}" dt="2021-04-22T11:00:47.024" v="737"/>
          <ac:spMkLst>
            <pc:docMk/>
            <pc:sldMk cId="467119744" sldId="1658"/>
            <ac:spMk id="5" creationId="{BC01E833-A438-4C2A-AF28-2B402D7F80E5}"/>
          </ac:spMkLst>
        </pc:spChg>
        <pc:spChg chg="mod">
          <ac:chgData name="Hamlet Markarian" userId="4926d2b407f31d77" providerId="LiveId" clId="{705DC818-639B-473A-A2BD-6062E0046C7B}" dt="2021-04-22T11:38:42.235" v="979"/>
          <ac:spMkLst>
            <pc:docMk/>
            <pc:sldMk cId="467119744" sldId="1658"/>
            <ac:spMk id="24" creationId="{5526FA7D-3464-41FA-B79B-EF2C649713BD}"/>
          </ac:spMkLst>
        </pc:spChg>
        <pc:spChg chg="mod">
          <ac:chgData name="Hamlet Markarian" userId="4926d2b407f31d77" providerId="LiveId" clId="{705DC818-639B-473A-A2BD-6062E0046C7B}" dt="2021-04-22T11:01:05.869" v="743"/>
          <ac:spMkLst>
            <pc:docMk/>
            <pc:sldMk cId="467119744" sldId="1658"/>
            <ac:spMk id="50" creationId="{4F998B1D-6B43-4A9D-AD50-A2533B0C2888}"/>
          </ac:spMkLst>
        </pc:spChg>
      </pc:sldChg>
      <pc:sldChg chg="addSp delSp modSp add mod">
        <pc:chgData name="Hamlet Markarian" userId="4926d2b407f31d77" providerId="LiveId" clId="{705DC818-639B-473A-A2BD-6062E0046C7B}" dt="2021-04-22T14:20:12.818" v="1487" actId="207"/>
        <pc:sldMkLst>
          <pc:docMk/>
          <pc:sldMk cId="2624992570" sldId="1659"/>
        </pc:sldMkLst>
        <pc:spChg chg="mod">
          <ac:chgData name="Hamlet Markarian" userId="4926d2b407f31d77" providerId="LiveId" clId="{705DC818-639B-473A-A2BD-6062E0046C7B}" dt="2021-04-22T11:01:21.886" v="745"/>
          <ac:spMkLst>
            <pc:docMk/>
            <pc:sldMk cId="2624992570" sldId="1659"/>
            <ac:spMk id="5" creationId="{BC01E833-A438-4C2A-AF28-2B402D7F80E5}"/>
          </ac:spMkLst>
        </pc:spChg>
        <pc:spChg chg="add mod">
          <ac:chgData name="Hamlet Markarian" userId="4926d2b407f31d77" providerId="LiveId" clId="{705DC818-639B-473A-A2BD-6062E0046C7B}" dt="2021-04-22T14:19:13.706" v="1473" actId="1038"/>
          <ac:spMkLst>
            <pc:docMk/>
            <pc:sldMk cId="2624992570" sldId="1659"/>
            <ac:spMk id="15" creationId="{B637CAA6-B000-4E06-9AFB-AE0B42447A8C}"/>
          </ac:spMkLst>
        </pc:spChg>
        <pc:spChg chg="add mod">
          <ac:chgData name="Hamlet Markarian" userId="4926d2b407f31d77" providerId="LiveId" clId="{705DC818-639B-473A-A2BD-6062E0046C7B}" dt="2021-04-22T14:19:13.706" v="1473" actId="1038"/>
          <ac:spMkLst>
            <pc:docMk/>
            <pc:sldMk cId="2624992570" sldId="1659"/>
            <ac:spMk id="16" creationId="{C196355A-B0F3-4AAC-94D1-DE7EAFA518B2}"/>
          </ac:spMkLst>
        </pc:spChg>
        <pc:spChg chg="add mod ord">
          <ac:chgData name="Hamlet Markarian" userId="4926d2b407f31d77" providerId="LiveId" clId="{705DC818-639B-473A-A2BD-6062E0046C7B}" dt="2021-04-22T14:20:12.818" v="1487" actId="207"/>
          <ac:spMkLst>
            <pc:docMk/>
            <pc:sldMk cId="2624992570" sldId="1659"/>
            <ac:spMk id="17" creationId="{C91726C8-3433-431A-B7FA-3842D053D759}"/>
          </ac:spMkLst>
        </pc:spChg>
        <pc:spChg chg="add mod">
          <ac:chgData name="Hamlet Markarian" userId="4926d2b407f31d77" providerId="LiveId" clId="{705DC818-639B-473A-A2BD-6062E0046C7B}" dt="2021-04-22T14:19:13.706" v="1473" actId="1038"/>
          <ac:spMkLst>
            <pc:docMk/>
            <pc:sldMk cId="2624992570" sldId="1659"/>
            <ac:spMk id="18" creationId="{259C02ED-1FF5-49E3-9690-72E51DB89194}"/>
          </ac:spMkLst>
        </pc:spChg>
        <pc:spChg chg="add mod">
          <ac:chgData name="Hamlet Markarian" userId="4926d2b407f31d77" providerId="LiveId" clId="{705DC818-639B-473A-A2BD-6062E0046C7B}" dt="2021-04-22T14:19:13.706" v="1473" actId="1038"/>
          <ac:spMkLst>
            <pc:docMk/>
            <pc:sldMk cId="2624992570" sldId="1659"/>
            <ac:spMk id="19" creationId="{A060C363-9949-4912-9919-5869E72AEE20}"/>
          </ac:spMkLst>
        </pc:spChg>
        <pc:spChg chg="add mod">
          <ac:chgData name="Hamlet Markarian" userId="4926d2b407f31d77" providerId="LiveId" clId="{705DC818-639B-473A-A2BD-6062E0046C7B}" dt="2021-04-22T14:19:13.706" v="1473" actId="1038"/>
          <ac:spMkLst>
            <pc:docMk/>
            <pc:sldMk cId="2624992570" sldId="1659"/>
            <ac:spMk id="20" creationId="{07C8581F-DEEC-4DAD-A8A2-29D1B57B9096}"/>
          </ac:spMkLst>
        </pc:spChg>
        <pc:spChg chg="add mod">
          <ac:chgData name="Hamlet Markarian" userId="4926d2b407f31d77" providerId="LiveId" clId="{705DC818-639B-473A-A2BD-6062E0046C7B}" dt="2021-04-22T14:19:13.706" v="1473" actId="1038"/>
          <ac:spMkLst>
            <pc:docMk/>
            <pc:sldMk cId="2624992570" sldId="1659"/>
            <ac:spMk id="21" creationId="{587F7A34-0337-4A78-9FDD-931588DE31AA}"/>
          </ac:spMkLst>
        </pc:spChg>
        <pc:spChg chg="add mod">
          <ac:chgData name="Hamlet Markarian" userId="4926d2b407f31d77" providerId="LiveId" clId="{705DC818-639B-473A-A2BD-6062E0046C7B}" dt="2021-04-22T14:19:13.706" v="1473" actId="1038"/>
          <ac:spMkLst>
            <pc:docMk/>
            <pc:sldMk cId="2624992570" sldId="1659"/>
            <ac:spMk id="22" creationId="{270499B0-6ED1-44F5-94A4-05F741CECC81}"/>
          </ac:spMkLst>
        </pc:spChg>
        <pc:spChg chg="add mod">
          <ac:chgData name="Hamlet Markarian" userId="4926d2b407f31d77" providerId="LiveId" clId="{705DC818-639B-473A-A2BD-6062E0046C7B}" dt="2021-04-22T14:19:13.706" v="1473" actId="1038"/>
          <ac:spMkLst>
            <pc:docMk/>
            <pc:sldMk cId="2624992570" sldId="1659"/>
            <ac:spMk id="23" creationId="{9DE33B79-1F2C-4D08-BC29-5291E347C1F5}"/>
          </ac:spMkLst>
        </pc:spChg>
        <pc:spChg chg="mod">
          <ac:chgData name="Hamlet Markarian" userId="4926d2b407f31d77" providerId="LiveId" clId="{705DC818-639B-473A-A2BD-6062E0046C7B}" dt="2021-04-22T11:38:44.987" v="980"/>
          <ac:spMkLst>
            <pc:docMk/>
            <pc:sldMk cId="2624992570" sldId="1659"/>
            <ac:spMk id="24" creationId="{5526FA7D-3464-41FA-B79B-EF2C649713BD}"/>
          </ac:spMkLst>
        </pc:spChg>
        <pc:spChg chg="add mod">
          <ac:chgData name="Hamlet Markarian" userId="4926d2b407f31d77" providerId="LiveId" clId="{705DC818-639B-473A-A2BD-6062E0046C7B}" dt="2021-04-22T14:19:13.706" v="1473" actId="1038"/>
          <ac:spMkLst>
            <pc:docMk/>
            <pc:sldMk cId="2624992570" sldId="1659"/>
            <ac:spMk id="30" creationId="{354D6881-7C01-4AEA-B5B5-2BCA3F8AFBAA}"/>
          </ac:spMkLst>
        </pc:spChg>
        <pc:spChg chg="add mod">
          <ac:chgData name="Hamlet Markarian" userId="4926d2b407f31d77" providerId="LiveId" clId="{705DC818-639B-473A-A2BD-6062E0046C7B}" dt="2021-04-22T14:19:13.706" v="1473" actId="1038"/>
          <ac:spMkLst>
            <pc:docMk/>
            <pc:sldMk cId="2624992570" sldId="1659"/>
            <ac:spMk id="35" creationId="{AAD06C53-97A2-42C0-AFB3-B49D6CE1BFB2}"/>
          </ac:spMkLst>
        </pc:spChg>
        <pc:spChg chg="add mod">
          <ac:chgData name="Hamlet Markarian" userId="4926d2b407f31d77" providerId="LiveId" clId="{705DC818-639B-473A-A2BD-6062E0046C7B}" dt="2021-04-22T14:19:13.706" v="1473" actId="1038"/>
          <ac:spMkLst>
            <pc:docMk/>
            <pc:sldMk cId="2624992570" sldId="1659"/>
            <ac:spMk id="36" creationId="{D4ED09E4-A862-4941-90EB-60C5959B0055}"/>
          </ac:spMkLst>
        </pc:spChg>
        <pc:spChg chg="add mod">
          <ac:chgData name="Hamlet Markarian" userId="4926d2b407f31d77" providerId="LiveId" clId="{705DC818-639B-473A-A2BD-6062E0046C7B}" dt="2021-04-22T14:19:21.693" v="1474" actId="20577"/>
          <ac:spMkLst>
            <pc:docMk/>
            <pc:sldMk cId="2624992570" sldId="1659"/>
            <ac:spMk id="37" creationId="{F825D5A6-A9F3-48C9-8B60-2DFA664AF9BA}"/>
          </ac:spMkLst>
        </pc:spChg>
        <pc:spChg chg="add mod">
          <ac:chgData name="Hamlet Markarian" userId="4926d2b407f31d77" providerId="LiveId" clId="{705DC818-639B-473A-A2BD-6062E0046C7B}" dt="2021-04-22T14:19:13.706" v="1473" actId="1038"/>
          <ac:spMkLst>
            <pc:docMk/>
            <pc:sldMk cId="2624992570" sldId="1659"/>
            <ac:spMk id="38" creationId="{47BBF699-8831-4C03-97E7-B63CFD291870}"/>
          </ac:spMkLst>
        </pc:spChg>
        <pc:spChg chg="add mod">
          <ac:chgData name="Hamlet Markarian" userId="4926d2b407f31d77" providerId="LiveId" clId="{705DC818-639B-473A-A2BD-6062E0046C7B}" dt="2021-04-22T14:19:13.706" v="1473" actId="1038"/>
          <ac:spMkLst>
            <pc:docMk/>
            <pc:sldMk cId="2624992570" sldId="1659"/>
            <ac:spMk id="39" creationId="{1ED6F537-D3E5-41A8-9FC2-A80FA8363E70}"/>
          </ac:spMkLst>
        </pc:spChg>
        <pc:spChg chg="add mod">
          <ac:chgData name="Hamlet Markarian" userId="4926d2b407f31d77" providerId="LiveId" clId="{705DC818-639B-473A-A2BD-6062E0046C7B}" dt="2021-04-22T14:19:13.706" v="1473" actId="1038"/>
          <ac:spMkLst>
            <pc:docMk/>
            <pc:sldMk cId="2624992570" sldId="1659"/>
            <ac:spMk id="40" creationId="{B695A8F5-C86C-422C-8EF7-A0D3191A4FA6}"/>
          </ac:spMkLst>
        </pc:spChg>
        <pc:spChg chg="add mod">
          <ac:chgData name="Hamlet Markarian" userId="4926d2b407f31d77" providerId="LiveId" clId="{705DC818-639B-473A-A2BD-6062E0046C7B}" dt="2021-04-22T14:19:13.706" v="1473" actId="1038"/>
          <ac:spMkLst>
            <pc:docMk/>
            <pc:sldMk cId="2624992570" sldId="1659"/>
            <ac:spMk id="41" creationId="{B774174A-8D3F-4FCA-B5C4-C954E14BB704}"/>
          </ac:spMkLst>
        </pc:spChg>
        <pc:spChg chg="add mod">
          <ac:chgData name="Hamlet Markarian" userId="4926d2b407f31d77" providerId="LiveId" clId="{705DC818-639B-473A-A2BD-6062E0046C7B}" dt="2021-04-22T14:19:13.706" v="1473" actId="1038"/>
          <ac:spMkLst>
            <pc:docMk/>
            <pc:sldMk cId="2624992570" sldId="1659"/>
            <ac:spMk id="42" creationId="{6F84CF62-8417-4AAF-887A-52D96B1B5EF3}"/>
          </ac:spMkLst>
        </pc:spChg>
        <pc:spChg chg="add mod">
          <ac:chgData name="Hamlet Markarian" userId="4926d2b407f31d77" providerId="LiveId" clId="{705DC818-639B-473A-A2BD-6062E0046C7B}" dt="2021-04-22T14:19:13.706" v="1473" actId="1038"/>
          <ac:spMkLst>
            <pc:docMk/>
            <pc:sldMk cId="2624992570" sldId="1659"/>
            <ac:spMk id="43" creationId="{C89AD9FA-5989-4ABE-A4CD-C0C82A01DD64}"/>
          </ac:spMkLst>
        </pc:spChg>
        <pc:spChg chg="mod">
          <ac:chgData name="Hamlet Markarian" userId="4926d2b407f31d77" providerId="LiveId" clId="{705DC818-639B-473A-A2BD-6062E0046C7B}" dt="2021-04-22T14:14:38.128" v="1409"/>
          <ac:spMkLst>
            <pc:docMk/>
            <pc:sldMk cId="2624992570" sldId="1659"/>
            <ac:spMk id="45" creationId="{F8874856-F8D8-4D48-9A6D-7E366D4D3E14}"/>
          </ac:spMkLst>
        </pc:spChg>
        <pc:spChg chg="mod">
          <ac:chgData name="Hamlet Markarian" userId="4926d2b407f31d77" providerId="LiveId" clId="{705DC818-639B-473A-A2BD-6062E0046C7B}" dt="2021-04-22T14:14:38.128" v="1409"/>
          <ac:spMkLst>
            <pc:docMk/>
            <pc:sldMk cId="2624992570" sldId="1659"/>
            <ac:spMk id="48" creationId="{63D89294-A2CF-48C3-A87F-792F44C48F25}"/>
          </ac:spMkLst>
        </pc:spChg>
        <pc:spChg chg="mod">
          <ac:chgData name="Hamlet Markarian" userId="4926d2b407f31d77" providerId="LiveId" clId="{705DC818-639B-473A-A2BD-6062E0046C7B}" dt="2021-04-22T11:01:44.577" v="751"/>
          <ac:spMkLst>
            <pc:docMk/>
            <pc:sldMk cId="2624992570" sldId="1659"/>
            <ac:spMk id="50" creationId="{4F998B1D-6B43-4A9D-AD50-A2533B0C2888}"/>
          </ac:spMkLst>
        </pc:spChg>
        <pc:spChg chg="mod">
          <ac:chgData name="Hamlet Markarian" userId="4926d2b407f31d77" providerId="LiveId" clId="{705DC818-639B-473A-A2BD-6062E0046C7B}" dt="2021-04-22T14:14:38.128" v="1409"/>
          <ac:spMkLst>
            <pc:docMk/>
            <pc:sldMk cId="2624992570" sldId="1659"/>
            <ac:spMk id="53" creationId="{A41F367D-7E29-4942-AD0F-DC17A3A8D6BA}"/>
          </ac:spMkLst>
        </pc:spChg>
        <pc:spChg chg="add mod ord">
          <ac:chgData name="Hamlet Markarian" userId="4926d2b407f31d77" providerId="LiveId" clId="{705DC818-639B-473A-A2BD-6062E0046C7B}" dt="2021-04-22T14:20:03.511" v="1477" actId="14100"/>
          <ac:spMkLst>
            <pc:docMk/>
            <pc:sldMk cId="2624992570" sldId="1659"/>
            <ac:spMk id="55" creationId="{6E511B56-0991-498F-A328-E83AB6619B38}"/>
          </ac:spMkLst>
        </pc:spChg>
        <pc:grpChg chg="add del mod">
          <ac:chgData name="Hamlet Markarian" userId="4926d2b407f31d77" providerId="LiveId" clId="{705DC818-639B-473A-A2BD-6062E0046C7B}" dt="2021-04-22T14:14:57.193" v="1410" actId="478"/>
          <ac:grpSpMkLst>
            <pc:docMk/>
            <pc:sldMk cId="2624992570" sldId="1659"/>
            <ac:grpSpMk id="44" creationId="{0B86A273-D2E0-4A3A-8731-98A573A4A8A9}"/>
          </ac:grpSpMkLst>
        </pc:grpChg>
        <pc:grpChg chg="add del mod">
          <ac:chgData name="Hamlet Markarian" userId="4926d2b407f31d77" providerId="LiveId" clId="{705DC818-639B-473A-A2BD-6062E0046C7B}" dt="2021-04-22T14:14:57.193" v="1410" actId="478"/>
          <ac:grpSpMkLst>
            <pc:docMk/>
            <pc:sldMk cId="2624992570" sldId="1659"/>
            <ac:grpSpMk id="47" creationId="{AD75F15A-51AF-4D6E-AB7D-010FD59B0D4E}"/>
          </ac:grpSpMkLst>
        </pc:grpChg>
        <pc:grpChg chg="add del mod">
          <ac:chgData name="Hamlet Markarian" userId="4926d2b407f31d77" providerId="LiveId" clId="{705DC818-639B-473A-A2BD-6062E0046C7B}" dt="2021-04-22T14:14:57.193" v="1410" actId="478"/>
          <ac:grpSpMkLst>
            <pc:docMk/>
            <pc:sldMk cId="2624992570" sldId="1659"/>
            <ac:grpSpMk id="51" creationId="{5C4B8E8D-17D8-461F-B697-DEDC7EC1C56B}"/>
          </ac:grpSpMkLst>
        </pc:grpChg>
        <pc:picChg chg="add mod">
          <ac:chgData name="Hamlet Markarian" userId="4926d2b407f31d77" providerId="LiveId" clId="{705DC818-639B-473A-A2BD-6062E0046C7B}" dt="2021-04-22T14:19:13.706" v="1473" actId="1038"/>
          <ac:picMkLst>
            <pc:docMk/>
            <pc:sldMk cId="2624992570" sldId="1659"/>
            <ac:picMk id="31" creationId="{672E7949-0902-4774-9F97-BBDBDD6BBF5D}"/>
          </ac:picMkLst>
        </pc:picChg>
        <pc:picChg chg="add mod">
          <ac:chgData name="Hamlet Markarian" userId="4926d2b407f31d77" providerId="LiveId" clId="{705DC818-639B-473A-A2BD-6062E0046C7B}" dt="2021-04-22T14:19:13.706" v="1473" actId="1038"/>
          <ac:picMkLst>
            <pc:docMk/>
            <pc:sldMk cId="2624992570" sldId="1659"/>
            <ac:picMk id="32" creationId="{36B90F87-3F62-48AA-B9E2-C6050B8ECE65}"/>
          </ac:picMkLst>
        </pc:picChg>
        <pc:picChg chg="add mod">
          <ac:chgData name="Hamlet Markarian" userId="4926d2b407f31d77" providerId="LiveId" clId="{705DC818-639B-473A-A2BD-6062E0046C7B}" dt="2021-04-22T14:19:13.706" v="1473" actId="1038"/>
          <ac:picMkLst>
            <pc:docMk/>
            <pc:sldMk cId="2624992570" sldId="1659"/>
            <ac:picMk id="33" creationId="{C34AC98A-38F3-4A29-B1A3-783EB0BD068D}"/>
          </ac:picMkLst>
        </pc:picChg>
        <pc:picChg chg="add mod">
          <ac:chgData name="Hamlet Markarian" userId="4926d2b407f31d77" providerId="LiveId" clId="{705DC818-639B-473A-A2BD-6062E0046C7B}" dt="2021-04-22T14:19:13.706" v="1473" actId="1038"/>
          <ac:picMkLst>
            <pc:docMk/>
            <pc:sldMk cId="2624992570" sldId="1659"/>
            <ac:picMk id="34" creationId="{8171D3E6-EDC8-4535-A29D-1D2151AB5D4C}"/>
          </ac:picMkLst>
        </pc:picChg>
        <pc:picChg chg="mod">
          <ac:chgData name="Hamlet Markarian" userId="4926d2b407f31d77" providerId="LiveId" clId="{705DC818-639B-473A-A2BD-6062E0046C7B}" dt="2021-04-22T14:14:38.128" v="1409"/>
          <ac:picMkLst>
            <pc:docMk/>
            <pc:sldMk cId="2624992570" sldId="1659"/>
            <ac:picMk id="46" creationId="{E1EE5F66-54AC-421F-AB96-DAEB37ED61B4}"/>
          </ac:picMkLst>
        </pc:picChg>
        <pc:picChg chg="mod">
          <ac:chgData name="Hamlet Markarian" userId="4926d2b407f31d77" providerId="LiveId" clId="{705DC818-639B-473A-A2BD-6062E0046C7B}" dt="2021-04-22T14:14:38.128" v="1409"/>
          <ac:picMkLst>
            <pc:docMk/>
            <pc:sldMk cId="2624992570" sldId="1659"/>
            <ac:picMk id="49" creationId="{531681DB-1783-4A0E-B505-CB2E23684879}"/>
          </ac:picMkLst>
        </pc:picChg>
        <pc:picChg chg="mod">
          <ac:chgData name="Hamlet Markarian" userId="4926d2b407f31d77" providerId="LiveId" clId="{705DC818-639B-473A-A2BD-6062E0046C7B}" dt="2021-04-22T14:14:38.128" v="1409"/>
          <ac:picMkLst>
            <pc:docMk/>
            <pc:sldMk cId="2624992570" sldId="1659"/>
            <ac:picMk id="54" creationId="{BFEC3663-B96F-48C9-9983-3D1241E6AFD1}"/>
          </ac:picMkLst>
        </pc:picChg>
        <pc:cxnChg chg="add mod">
          <ac:chgData name="Hamlet Markarian" userId="4926d2b407f31d77" providerId="LiveId" clId="{705DC818-639B-473A-A2BD-6062E0046C7B}" dt="2021-04-22T14:19:13.706" v="1473" actId="1038"/>
          <ac:cxnSpMkLst>
            <pc:docMk/>
            <pc:sldMk cId="2624992570" sldId="1659"/>
            <ac:cxnSpMk id="26" creationId="{18E5FEB2-7A78-47FF-AB29-188B81474523}"/>
          </ac:cxnSpMkLst>
        </pc:cxnChg>
        <pc:cxnChg chg="add mod">
          <ac:chgData name="Hamlet Markarian" userId="4926d2b407f31d77" providerId="LiveId" clId="{705DC818-639B-473A-A2BD-6062E0046C7B}" dt="2021-04-22T14:19:13.706" v="1473" actId="1038"/>
          <ac:cxnSpMkLst>
            <pc:docMk/>
            <pc:sldMk cId="2624992570" sldId="1659"/>
            <ac:cxnSpMk id="27" creationId="{8F33DFFC-7514-4CB7-8960-EBC367CA730B}"/>
          </ac:cxnSpMkLst>
        </pc:cxnChg>
        <pc:cxnChg chg="add mod">
          <ac:chgData name="Hamlet Markarian" userId="4926d2b407f31d77" providerId="LiveId" clId="{705DC818-639B-473A-A2BD-6062E0046C7B}" dt="2021-04-22T14:19:13.706" v="1473" actId="1038"/>
          <ac:cxnSpMkLst>
            <pc:docMk/>
            <pc:sldMk cId="2624992570" sldId="1659"/>
            <ac:cxnSpMk id="28" creationId="{CEC612AC-5C58-4E5C-88F3-CED78A908494}"/>
          </ac:cxnSpMkLst>
        </pc:cxnChg>
        <pc:cxnChg chg="add mod">
          <ac:chgData name="Hamlet Markarian" userId="4926d2b407f31d77" providerId="LiveId" clId="{705DC818-639B-473A-A2BD-6062E0046C7B}" dt="2021-04-22T14:19:13.706" v="1473" actId="1038"/>
          <ac:cxnSpMkLst>
            <pc:docMk/>
            <pc:sldMk cId="2624992570" sldId="1659"/>
            <ac:cxnSpMk id="29" creationId="{E73FBE2F-3D1B-4B55-9792-1AF6F0153445}"/>
          </ac:cxnSpMkLst>
        </pc:cxnChg>
      </pc:sldChg>
      <pc:sldChg chg="addSp modSp add mod">
        <pc:chgData name="Hamlet Markarian" userId="4926d2b407f31d77" providerId="LiveId" clId="{705DC818-639B-473A-A2BD-6062E0046C7B}" dt="2021-04-22T14:23:44.369" v="1505" actId="14100"/>
        <pc:sldMkLst>
          <pc:docMk/>
          <pc:sldMk cId="1170904315" sldId="1660"/>
        </pc:sldMkLst>
        <pc:spChg chg="mod">
          <ac:chgData name="Hamlet Markarian" userId="4926d2b407f31d77" providerId="LiveId" clId="{705DC818-639B-473A-A2BD-6062E0046C7B}" dt="2021-04-22T11:02:31.388" v="759" actId="403"/>
          <ac:spMkLst>
            <pc:docMk/>
            <pc:sldMk cId="1170904315" sldId="1660"/>
            <ac:spMk id="5" creationId="{BC01E833-A438-4C2A-AF28-2B402D7F80E5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17" creationId="{4FF2275B-9806-4DB8-A071-52B4F9B07CF8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19" creationId="{E8DC8136-108F-4011-8507-9D97A90513DF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20" creationId="{35C09561-94C6-4C7D-A84F-D41EBE508CCB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22" creationId="{31589A7E-C66F-43F7-AC5E-783E63649D4F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23" creationId="{9DAEA0EB-FF91-48D1-99E0-B0A93F4A5BEF}"/>
          </ac:spMkLst>
        </pc:spChg>
        <pc:spChg chg="mod">
          <ac:chgData name="Hamlet Markarian" userId="4926d2b407f31d77" providerId="LiveId" clId="{705DC818-639B-473A-A2BD-6062E0046C7B}" dt="2021-04-22T11:38:47.371" v="981"/>
          <ac:spMkLst>
            <pc:docMk/>
            <pc:sldMk cId="1170904315" sldId="1660"/>
            <ac:spMk id="24" creationId="{5526FA7D-3464-41FA-B79B-EF2C649713BD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26" creationId="{8282CDD1-5DE5-42C7-8137-02F1CF2B5C50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28" creationId="{43C8935D-DA09-4E9B-BD32-BB0A3E939E92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29" creationId="{ECA8C25D-C9E5-49D6-AF97-0EE1A6F6190B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30" creationId="{88B393FB-EE1D-43BC-92C4-D631DD5F1258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32" creationId="{D4FA2D68-8785-4CF8-9C94-FB5AF6F6DEA7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34" creationId="{5DAA87B6-3711-4BEB-891A-0A1A078303F0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35" creationId="{E49E6D40-1AED-46DD-8C56-7C73BA984648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37" creationId="{D1CAE5A2-3951-488D-B08D-729E5BBABC55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39" creationId="{D382D470-6736-46DF-BA2A-146D0D88A350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40" creationId="{00EA86FB-FC58-49C7-BB91-4B5F5ED0841F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42" creationId="{3A86A352-78DB-4F49-A02D-5832C646D298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43" creationId="{F5FE5476-ECE9-40C8-AFA5-A05F90834071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44" creationId="{15CB0915-5DA1-4E4B-B572-EAB820C6D4A8}"/>
          </ac:spMkLst>
        </pc:spChg>
        <pc:spChg chg="mod">
          <ac:chgData name="Hamlet Markarian" userId="4926d2b407f31d77" providerId="LiveId" clId="{705DC818-639B-473A-A2BD-6062E0046C7B}" dt="2021-04-22T14:21:27.853" v="1491" actId="14100"/>
          <ac:spMkLst>
            <pc:docMk/>
            <pc:sldMk cId="1170904315" sldId="1660"/>
            <ac:spMk id="46" creationId="{5DA8253C-B6B0-4512-97C3-E56E470D1B99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47" creationId="{94741BD8-0AE2-418B-9804-D88DDD50DF4A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48" creationId="{1DD4F5F0-8133-4BC5-99F6-CA43C18F1E95}"/>
          </ac:spMkLst>
        </pc:spChg>
        <pc:spChg chg="mod">
          <ac:chgData name="Hamlet Markarian" userId="4926d2b407f31d77" providerId="LiveId" clId="{705DC818-639B-473A-A2BD-6062E0046C7B}" dt="2021-04-22T11:03:03.911" v="768" actId="404"/>
          <ac:spMkLst>
            <pc:docMk/>
            <pc:sldMk cId="1170904315" sldId="1660"/>
            <ac:spMk id="50" creationId="{4F998B1D-6B43-4A9D-AD50-A2533B0C2888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51" creationId="{EB2A80DF-3D6F-489A-8161-F880C232074D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53" creationId="{81D9E021-1735-4BB3-B0A0-0B15246425B7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54" creationId="{8850C78F-36D5-4A32-B0A6-5441446AD68C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56" creationId="{F01903ED-B82B-4380-8825-7005E4796EA0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57" creationId="{0D936B76-48FC-42D1-9FBA-57F00D49FA6B}"/>
          </ac:spMkLst>
        </pc:spChg>
        <pc:spChg chg="mod">
          <ac:chgData name="Hamlet Markarian" userId="4926d2b407f31d77" providerId="LiveId" clId="{705DC818-639B-473A-A2BD-6062E0046C7B}" dt="2021-04-22T14:21:07.423" v="1488"/>
          <ac:spMkLst>
            <pc:docMk/>
            <pc:sldMk cId="1170904315" sldId="1660"/>
            <ac:spMk id="58" creationId="{B39D2C8C-1D18-408B-BFF9-4C495FCB8B93}"/>
          </ac:spMkLst>
        </pc:spChg>
        <pc:grpChg chg="add mod">
          <ac:chgData name="Hamlet Markarian" userId="4926d2b407f31d77" providerId="LiveId" clId="{705DC818-639B-473A-A2BD-6062E0046C7B}" dt="2021-04-22T14:21:48.505" v="1495" actId="1076"/>
          <ac:grpSpMkLst>
            <pc:docMk/>
            <pc:sldMk cId="1170904315" sldId="1660"/>
            <ac:grpSpMk id="16" creationId="{51A3F2FA-6AB3-4251-9DDC-09BAEC6F96CF}"/>
          </ac:grpSpMkLst>
        </pc:grpChg>
        <pc:grpChg chg="mod">
          <ac:chgData name="Hamlet Markarian" userId="4926d2b407f31d77" providerId="LiveId" clId="{705DC818-639B-473A-A2BD-6062E0046C7B}" dt="2021-04-22T14:21:07.423" v="1488"/>
          <ac:grpSpMkLst>
            <pc:docMk/>
            <pc:sldMk cId="1170904315" sldId="1660"/>
            <ac:grpSpMk id="18" creationId="{F8F8ED0F-2DEF-4790-830F-21F225C92BAB}"/>
          </ac:grpSpMkLst>
        </pc:grpChg>
        <pc:grpChg chg="add mod">
          <ac:chgData name="Hamlet Markarian" userId="4926d2b407f31d77" providerId="LiveId" clId="{705DC818-639B-473A-A2BD-6062E0046C7B}" dt="2021-04-22T14:22:24.231" v="1501" actId="465"/>
          <ac:grpSpMkLst>
            <pc:docMk/>
            <pc:sldMk cId="1170904315" sldId="1660"/>
            <ac:grpSpMk id="21" creationId="{4E249E13-ED23-4EBD-8850-EE45CE0554E9}"/>
          </ac:grpSpMkLst>
        </pc:grpChg>
        <pc:grpChg chg="add mod">
          <ac:chgData name="Hamlet Markarian" userId="4926d2b407f31d77" providerId="LiveId" clId="{705DC818-639B-473A-A2BD-6062E0046C7B}" dt="2021-04-22T14:22:24.231" v="1501" actId="465"/>
          <ac:grpSpMkLst>
            <pc:docMk/>
            <pc:sldMk cId="1170904315" sldId="1660"/>
            <ac:grpSpMk id="27" creationId="{A6A82E9F-1B6B-4CA9-97AD-A5F39129A359}"/>
          </ac:grpSpMkLst>
        </pc:grpChg>
        <pc:grpChg chg="add mod">
          <ac:chgData name="Hamlet Markarian" userId="4926d2b407f31d77" providerId="LiveId" clId="{705DC818-639B-473A-A2BD-6062E0046C7B}" dt="2021-04-22T14:22:24.231" v="1501" actId="465"/>
          <ac:grpSpMkLst>
            <pc:docMk/>
            <pc:sldMk cId="1170904315" sldId="1660"/>
            <ac:grpSpMk id="31" creationId="{C4FC2D25-55EC-4F8E-803F-36668CC50F4F}"/>
          </ac:grpSpMkLst>
        </pc:grpChg>
        <pc:grpChg chg="mod">
          <ac:chgData name="Hamlet Markarian" userId="4926d2b407f31d77" providerId="LiveId" clId="{705DC818-639B-473A-A2BD-6062E0046C7B}" dt="2021-04-22T14:21:07.423" v="1488"/>
          <ac:grpSpMkLst>
            <pc:docMk/>
            <pc:sldMk cId="1170904315" sldId="1660"/>
            <ac:grpSpMk id="33" creationId="{35FF49BE-22CE-4266-B806-B07722686513}"/>
          </ac:grpSpMkLst>
        </pc:grpChg>
        <pc:grpChg chg="add mod">
          <ac:chgData name="Hamlet Markarian" userId="4926d2b407f31d77" providerId="LiveId" clId="{705DC818-639B-473A-A2BD-6062E0046C7B}" dt="2021-04-22T14:22:06.398" v="1497" actId="1076"/>
          <ac:grpSpMkLst>
            <pc:docMk/>
            <pc:sldMk cId="1170904315" sldId="1660"/>
            <ac:grpSpMk id="36" creationId="{8AB60318-10D2-47B8-BC51-52BCBA08E6A8}"/>
          </ac:grpSpMkLst>
        </pc:grpChg>
        <pc:grpChg chg="mod">
          <ac:chgData name="Hamlet Markarian" userId="4926d2b407f31d77" providerId="LiveId" clId="{705DC818-639B-473A-A2BD-6062E0046C7B}" dt="2021-04-22T14:21:07.423" v="1488"/>
          <ac:grpSpMkLst>
            <pc:docMk/>
            <pc:sldMk cId="1170904315" sldId="1660"/>
            <ac:grpSpMk id="38" creationId="{B3955D33-62DF-494B-93D4-FEF429018C0F}"/>
          </ac:grpSpMkLst>
        </pc:grpChg>
        <pc:grpChg chg="add mod">
          <ac:chgData name="Hamlet Markarian" userId="4926d2b407f31d77" providerId="LiveId" clId="{705DC818-639B-473A-A2BD-6062E0046C7B}" dt="2021-04-22T14:22:24.231" v="1501" actId="465"/>
          <ac:grpSpMkLst>
            <pc:docMk/>
            <pc:sldMk cId="1170904315" sldId="1660"/>
            <ac:grpSpMk id="41" creationId="{626853A1-1D12-4CD6-A5D3-7A9FFB3DA30B}"/>
          </ac:grpSpMkLst>
        </pc:grpChg>
        <pc:grpChg chg="add mod">
          <ac:chgData name="Hamlet Markarian" userId="4926d2b407f31d77" providerId="LiveId" clId="{705DC818-639B-473A-A2BD-6062E0046C7B}" dt="2021-04-22T14:22:35.225" v="1503" actId="1076"/>
          <ac:grpSpMkLst>
            <pc:docMk/>
            <pc:sldMk cId="1170904315" sldId="1660"/>
            <ac:grpSpMk id="45" creationId="{C097DFCE-37CC-40F8-A4F7-BFB9CAD8D424}"/>
          </ac:grpSpMkLst>
        </pc:grpChg>
        <pc:grpChg chg="add mod">
          <ac:chgData name="Hamlet Markarian" userId="4926d2b407f31d77" providerId="LiveId" clId="{705DC818-639B-473A-A2BD-6062E0046C7B}" dt="2021-04-22T14:22:30.217" v="1502" actId="1076"/>
          <ac:grpSpMkLst>
            <pc:docMk/>
            <pc:sldMk cId="1170904315" sldId="1660"/>
            <ac:grpSpMk id="49" creationId="{5E74442F-AD5A-40EC-A7E4-AA6B2A08A5D9}"/>
          </ac:grpSpMkLst>
        </pc:grpChg>
        <pc:grpChg chg="add mod">
          <ac:chgData name="Hamlet Markarian" userId="4926d2b407f31d77" providerId="LiveId" clId="{705DC818-639B-473A-A2BD-6062E0046C7B}" dt="2021-04-22T14:22:19.315" v="1500" actId="1076"/>
          <ac:grpSpMkLst>
            <pc:docMk/>
            <pc:sldMk cId="1170904315" sldId="1660"/>
            <ac:grpSpMk id="55" creationId="{D70D686C-4BB5-44EA-A653-932D78D0AD7B}"/>
          </ac:grpSpMkLst>
        </pc:grpChg>
        <pc:picChg chg="add mod">
          <ac:chgData name="Hamlet Markarian" userId="4926d2b407f31d77" providerId="LiveId" clId="{705DC818-639B-473A-A2BD-6062E0046C7B}" dt="2021-04-22T14:23:44.369" v="1505" actId="14100"/>
          <ac:picMkLst>
            <pc:docMk/>
            <pc:sldMk cId="1170904315" sldId="1660"/>
            <ac:picMk id="15" creationId="{B1D887FB-F33B-4AD6-9A87-9D0B388D200F}"/>
          </ac:picMkLst>
        </pc:picChg>
      </pc:sldChg>
      <pc:sldChg chg="modSp add mod">
        <pc:chgData name="Hamlet Markarian" userId="4926d2b407f31d77" providerId="LiveId" clId="{705DC818-639B-473A-A2BD-6062E0046C7B}" dt="2021-04-22T11:38:50.187" v="982"/>
        <pc:sldMkLst>
          <pc:docMk/>
          <pc:sldMk cId="3116005013" sldId="1661"/>
        </pc:sldMkLst>
        <pc:spChg chg="mod">
          <ac:chgData name="Hamlet Markarian" userId="4926d2b407f31d77" providerId="LiveId" clId="{705DC818-639B-473A-A2BD-6062E0046C7B}" dt="2021-04-22T11:03:36.391" v="772"/>
          <ac:spMkLst>
            <pc:docMk/>
            <pc:sldMk cId="3116005013" sldId="1661"/>
            <ac:spMk id="5" creationId="{BC01E833-A438-4C2A-AF28-2B402D7F80E5}"/>
          </ac:spMkLst>
        </pc:spChg>
        <pc:spChg chg="mod">
          <ac:chgData name="Hamlet Markarian" userId="4926d2b407f31d77" providerId="LiveId" clId="{705DC818-639B-473A-A2BD-6062E0046C7B}" dt="2021-04-22T11:38:50.187" v="982"/>
          <ac:spMkLst>
            <pc:docMk/>
            <pc:sldMk cId="3116005013" sldId="1661"/>
            <ac:spMk id="24" creationId="{5526FA7D-3464-41FA-B79B-EF2C649713BD}"/>
          </ac:spMkLst>
        </pc:spChg>
        <pc:spChg chg="mod">
          <ac:chgData name="Hamlet Markarian" userId="4926d2b407f31d77" providerId="LiveId" clId="{705DC818-639B-473A-A2BD-6062E0046C7B}" dt="2021-04-22T11:03:57.059" v="779" actId="20577"/>
          <ac:spMkLst>
            <pc:docMk/>
            <pc:sldMk cId="3116005013" sldId="1661"/>
            <ac:spMk id="50" creationId="{4F998B1D-6B43-4A9D-AD50-A2533B0C2888}"/>
          </ac:spMkLst>
        </pc:spChg>
      </pc:sldChg>
      <pc:sldChg chg="modSp add mod">
        <pc:chgData name="Hamlet Markarian" userId="4926d2b407f31d77" providerId="LiveId" clId="{705DC818-639B-473A-A2BD-6062E0046C7B}" dt="2021-04-22T11:38:53.131" v="983"/>
        <pc:sldMkLst>
          <pc:docMk/>
          <pc:sldMk cId="4270206606" sldId="1662"/>
        </pc:sldMkLst>
        <pc:spChg chg="mod">
          <ac:chgData name="Hamlet Markarian" userId="4926d2b407f31d77" providerId="LiveId" clId="{705DC818-639B-473A-A2BD-6062E0046C7B}" dt="2021-04-22T11:07:22.708" v="786" actId="20577"/>
          <ac:spMkLst>
            <pc:docMk/>
            <pc:sldMk cId="4270206606" sldId="1662"/>
            <ac:spMk id="5" creationId="{BC01E833-A438-4C2A-AF28-2B402D7F80E5}"/>
          </ac:spMkLst>
        </pc:spChg>
        <pc:spChg chg="mod">
          <ac:chgData name="Hamlet Markarian" userId="4926d2b407f31d77" providerId="LiveId" clId="{705DC818-639B-473A-A2BD-6062E0046C7B}" dt="2021-04-22T11:38:53.131" v="983"/>
          <ac:spMkLst>
            <pc:docMk/>
            <pc:sldMk cId="4270206606" sldId="1662"/>
            <ac:spMk id="24" creationId="{5526FA7D-3464-41FA-B79B-EF2C649713BD}"/>
          </ac:spMkLst>
        </pc:spChg>
        <pc:spChg chg="mod">
          <ac:chgData name="Hamlet Markarian" userId="4926d2b407f31d77" providerId="LiveId" clId="{705DC818-639B-473A-A2BD-6062E0046C7B}" dt="2021-04-22T11:07:51.013" v="801" actId="20577"/>
          <ac:spMkLst>
            <pc:docMk/>
            <pc:sldMk cId="4270206606" sldId="1662"/>
            <ac:spMk id="50" creationId="{4F998B1D-6B43-4A9D-AD50-A2533B0C2888}"/>
          </ac:spMkLst>
        </pc:spChg>
      </pc:sldChg>
      <pc:sldChg chg="addSp modSp add mod">
        <pc:chgData name="Hamlet Markarian" userId="4926d2b407f31d77" providerId="LiveId" clId="{705DC818-639B-473A-A2BD-6062E0046C7B}" dt="2021-04-22T14:27:59.899" v="1537" actId="6549"/>
        <pc:sldMkLst>
          <pc:docMk/>
          <pc:sldMk cId="1678238985" sldId="1663"/>
        </pc:sldMkLst>
        <pc:spChg chg="mod">
          <ac:chgData name="Hamlet Markarian" userId="4926d2b407f31d77" providerId="LiveId" clId="{705DC818-639B-473A-A2BD-6062E0046C7B}" dt="2021-04-22T11:08:35.809" v="807" actId="6549"/>
          <ac:spMkLst>
            <pc:docMk/>
            <pc:sldMk cId="1678238985" sldId="1663"/>
            <ac:spMk id="5" creationId="{BC01E833-A438-4C2A-AF28-2B402D7F80E5}"/>
          </ac:spMkLst>
        </pc:spChg>
        <pc:spChg chg="add mod">
          <ac:chgData name="Hamlet Markarian" userId="4926d2b407f31d77" providerId="LiveId" clId="{705DC818-639B-473A-A2BD-6062E0046C7B}" dt="2021-04-22T14:26:36.160" v="1511"/>
          <ac:spMkLst>
            <pc:docMk/>
            <pc:sldMk cId="1678238985" sldId="1663"/>
            <ac:spMk id="15" creationId="{628204D1-87E2-452C-9F83-1C9B9A7E8A5A}"/>
          </ac:spMkLst>
        </pc:spChg>
        <pc:spChg chg="add mod">
          <ac:chgData name="Hamlet Markarian" userId="4926d2b407f31d77" providerId="LiveId" clId="{705DC818-639B-473A-A2BD-6062E0046C7B}" dt="2021-04-22T14:26:36.160" v="1511"/>
          <ac:spMkLst>
            <pc:docMk/>
            <pc:sldMk cId="1678238985" sldId="1663"/>
            <ac:spMk id="16" creationId="{F0DAE631-5C33-433A-BEDC-97EDC6B083C5}"/>
          </ac:spMkLst>
        </pc:spChg>
        <pc:spChg chg="add mod">
          <ac:chgData name="Hamlet Markarian" userId="4926d2b407f31d77" providerId="LiveId" clId="{705DC818-639B-473A-A2BD-6062E0046C7B}" dt="2021-04-22T14:27:12.205" v="1525" actId="20577"/>
          <ac:spMkLst>
            <pc:docMk/>
            <pc:sldMk cId="1678238985" sldId="1663"/>
            <ac:spMk id="17" creationId="{E572CAFB-2933-4FBC-A5AF-438AF7C97216}"/>
          </ac:spMkLst>
        </pc:spChg>
        <pc:spChg chg="add mod">
          <ac:chgData name="Hamlet Markarian" userId="4926d2b407f31d77" providerId="LiveId" clId="{705DC818-639B-473A-A2BD-6062E0046C7B}" dt="2021-04-22T14:27:59.899" v="1537" actId="6549"/>
          <ac:spMkLst>
            <pc:docMk/>
            <pc:sldMk cId="1678238985" sldId="1663"/>
            <ac:spMk id="18" creationId="{30800768-DDFB-42BC-9D4E-82EDF2E5D0BA}"/>
          </ac:spMkLst>
        </pc:spChg>
        <pc:cxnChg chg="add mod">
          <ac:chgData name="Hamlet Markarian" userId="4926d2b407f31d77" providerId="LiveId" clId="{705DC818-639B-473A-A2BD-6062E0046C7B}" dt="2021-04-22T14:26:19.567" v="1506"/>
          <ac:cxnSpMkLst>
            <pc:docMk/>
            <pc:sldMk cId="1678238985" sldId="1663"/>
            <ac:cxnSpMk id="19" creationId="{003E5E41-F377-4EB9-B0CE-6187EB4F77BB}"/>
          </ac:cxnSpMkLst>
        </pc:cxnChg>
      </pc:sldChg>
      <pc:sldChg chg="modSp add mod">
        <pc:chgData name="Hamlet Markarian" userId="4926d2b407f31d77" providerId="LiveId" clId="{705DC818-639B-473A-A2BD-6062E0046C7B}" dt="2021-04-22T11:09:07.588" v="812" actId="20577"/>
        <pc:sldMkLst>
          <pc:docMk/>
          <pc:sldMk cId="3799479137" sldId="1664"/>
        </pc:sldMkLst>
        <pc:spChg chg="mod">
          <ac:chgData name="Hamlet Markarian" userId="4926d2b407f31d77" providerId="LiveId" clId="{705DC818-639B-473A-A2BD-6062E0046C7B}" dt="2021-04-22T11:09:07.588" v="812" actId="20577"/>
          <ac:spMkLst>
            <pc:docMk/>
            <pc:sldMk cId="3799479137" sldId="1664"/>
            <ac:spMk id="5" creationId="{BC01E833-A438-4C2A-AF28-2B402D7F80E5}"/>
          </ac:spMkLst>
        </pc:spChg>
      </pc:sldChg>
      <pc:sldChg chg="modSp add mod">
        <pc:chgData name="Hamlet Markarian" userId="4926d2b407f31d77" providerId="LiveId" clId="{705DC818-639B-473A-A2BD-6062E0046C7B}" dt="2021-04-22T11:09:29.471" v="814"/>
        <pc:sldMkLst>
          <pc:docMk/>
          <pc:sldMk cId="3991865366" sldId="1665"/>
        </pc:sldMkLst>
        <pc:spChg chg="mod">
          <ac:chgData name="Hamlet Markarian" userId="4926d2b407f31d77" providerId="LiveId" clId="{705DC818-639B-473A-A2BD-6062E0046C7B}" dt="2021-04-22T11:09:29.471" v="814"/>
          <ac:spMkLst>
            <pc:docMk/>
            <pc:sldMk cId="3991865366" sldId="1665"/>
            <ac:spMk id="5" creationId="{BC01E833-A438-4C2A-AF28-2B402D7F80E5}"/>
          </ac:spMkLst>
        </pc:spChg>
      </pc:sldChg>
      <pc:sldChg chg="addSp delSp modSp add mod">
        <pc:chgData name="Hamlet Markarian" userId="4926d2b407f31d77" providerId="LiveId" clId="{705DC818-639B-473A-A2BD-6062E0046C7B}" dt="2021-04-22T15:24:48.821" v="1925" actId="11530"/>
        <pc:sldMkLst>
          <pc:docMk/>
          <pc:sldMk cId="3194781255" sldId="1666"/>
        </pc:sldMkLst>
        <pc:spChg chg="mod">
          <ac:chgData name="Hamlet Markarian" userId="4926d2b407f31d77" providerId="LiveId" clId="{705DC818-639B-473A-A2BD-6062E0046C7B}" dt="2021-04-22T11:09:49.737" v="816"/>
          <ac:spMkLst>
            <pc:docMk/>
            <pc:sldMk cId="3194781255" sldId="1666"/>
            <ac:spMk id="5" creationId="{BC01E833-A438-4C2A-AF28-2B402D7F80E5}"/>
          </ac:spMkLst>
        </pc:spChg>
        <pc:spChg chg="add mod">
          <ac:chgData name="Hamlet Markarian" userId="4926d2b407f31d77" providerId="LiveId" clId="{705DC818-639B-473A-A2BD-6062E0046C7B}" dt="2021-04-22T14:46:03.851" v="1655" actId="1038"/>
          <ac:spMkLst>
            <pc:docMk/>
            <pc:sldMk cId="3194781255" sldId="1666"/>
            <ac:spMk id="16" creationId="{47AEE9E7-34C2-4787-B108-C90B51CC188E}"/>
          </ac:spMkLst>
        </pc:spChg>
        <pc:spChg chg="add mod">
          <ac:chgData name="Hamlet Markarian" userId="4926d2b407f31d77" providerId="LiveId" clId="{705DC818-639B-473A-A2BD-6062E0046C7B}" dt="2021-04-22T14:38:46.779" v="1584" actId="555"/>
          <ac:spMkLst>
            <pc:docMk/>
            <pc:sldMk cId="3194781255" sldId="1666"/>
            <ac:spMk id="17" creationId="{FD426A2B-B312-4F85-B208-D9D67D145734}"/>
          </ac:spMkLst>
        </pc:spChg>
        <pc:spChg chg="add mod">
          <ac:chgData name="Hamlet Markarian" userId="4926d2b407f31d77" providerId="LiveId" clId="{705DC818-639B-473A-A2BD-6062E0046C7B}" dt="2021-04-22T14:37:38.924" v="1565" actId="1076"/>
          <ac:spMkLst>
            <pc:docMk/>
            <pc:sldMk cId="3194781255" sldId="1666"/>
            <ac:spMk id="18" creationId="{232F2557-2167-428E-AB83-19556652ED65}"/>
          </ac:spMkLst>
        </pc:spChg>
        <pc:spChg chg="add mod">
          <ac:chgData name="Hamlet Markarian" userId="4926d2b407f31d77" providerId="LiveId" clId="{705DC818-639B-473A-A2BD-6062E0046C7B}" dt="2021-04-22T14:37:38.924" v="1565" actId="1076"/>
          <ac:spMkLst>
            <pc:docMk/>
            <pc:sldMk cId="3194781255" sldId="1666"/>
            <ac:spMk id="19" creationId="{80D9427D-2AB0-4245-A4F4-5FE4F7B6EA93}"/>
          </ac:spMkLst>
        </pc:spChg>
        <pc:spChg chg="add mod">
          <ac:chgData name="Hamlet Markarian" userId="4926d2b407f31d77" providerId="LiveId" clId="{705DC818-639B-473A-A2BD-6062E0046C7B}" dt="2021-04-22T14:37:38.924" v="1565" actId="1076"/>
          <ac:spMkLst>
            <pc:docMk/>
            <pc:sldMk cId="3194781255" sldId="1666"/>
            <ac:spMk id="20" creationId="{850E8907-FD0E-4C94-95A7-837C8614BF00}"/>
          </ac:spMkLst>
        </pc:spChg>
        <pc:spChg chg="add mod">
          <ac:chgData name="Hamlet Markarian" userId="4926d2b407f31d77" providerId="LiveId" clId="{705DC818-639B-473A-A2BD-6062E0046C7B}" dt="2021-04-22T14:37:38.924" v="1565" actId="1076"/>
          <ac:spMkLst>
            <pc:docMk/>
            <pc:sldMk cId="3194781255" sldId="1666"/>
            <ac:spMk id="21" creationId="{D9567E1F-A5B3-4D33-9DEC-17914DC6DA3D}"/>
          </ac:spMkLst>
        </pc:spChg>
        <pc:spChg chg="add mod">
          <ac:chgData name="Hamlet Markarian" userId="4926d2b407f31d77" providerId="LiveId" clId="{705DC818-639B-473A-A2BD-6062E0046C7B}" dt="2021-04-22T15:24:48.821" v="1925" actId="11530"/>
          <ac:spMkLst>
            <pc:docMk/>
            <pc:sldMk cId="3194781255" sldId="1666"/>
            <ac:spMk id="22" creationId="{7ED557EC-33CD-4743-A990-304213355877}"/>
          </ac:spMkLst>
        </pc:spChg>
        <pc:spChg chg="add mod">
          <ac:chgData name="Hamlet Markarian" userId="4926d2b407f31d77" providerId="LiveId" clId="{705DC818-639B-473A-A2BD-6062E0046C7B}" dt="2021-04-22T15:24:48.821" v="1925" actId="11530"/>
          <ac:spMkLst>
            <pc:docMk/>
            <pc:sldMk cId="3194781255" sldId="1666"/>
            <ac:spMk id="23" creationId="{A68196FF-88AB-4031-96CB-3B803748073F}"/>
          </ac:spMkLst>
        </pc:spChg>
        <pc:spChg chg="add mod">
          <ac:chgData name="Hamlet Markarian" userId="4926d2b407f31d77" providerId="LiveId" clId="{705DC818-639B-473A-A2BD-6062E0046C7B}" dt="2021-04-22T15:24:48.821" v="1925" actId="11530"/>
          <ac:spMkLst>
            <pc:docMk/>
            <pc:sldMk cId="3194781255" sldId="1666"/>
            <ac:spMk id="26" creationId="{D31CF8FC-301C-4B04-ABEF-B91508519660}"/>
          </ac:spMkLst>
        </pc:spChg>
        <pc:spChg chg="add mod">
          <ac:chgData name="Hamlet Markarian" userId="4926d2b407f31d77" providerId="LiveId" clId="{705DC818-639B-473A-A2BD-6062E0046C7B}" dt="2021-04-22T15:24:48.821" v="1925" actId="11530"/>
          <ac:spMkLst>
            <pc:docMk/>
            <pc:sldMk cId="3194781255" sldId="1666"/>
            <ac:spMk id="27" creationId="{0B3CD862-F568-4F91-929C-8D97A460B161}"/>
          </ac:spMkLst>
        </pc:spChg>
        <pc:spChg chg="add mod">
          <ac:chgData name="Hamlet Markarian" userId="4926d2b407f31d77" providerId="LiveId" clId="{705DC818-639B-473A-A2BD-6062E0046C7B}" dt="2021-04-22T15:24:48.821" v="1925" actId="11530"/>
          <ac:spMkLst>
            <pc:docMk/>
            <pc:sldMk cId="3194781255" sldId="1666"/>
            <ac:spMk id="28" creationId="{BBB81A98-33EE-4BB0-8812-CD3495B7AD36}"/>
          </ac:spMkLst>
        </pc:spChg>
        <pc:spChg chg="add mod">
          <ac:chgData name="Hamlet Markarian" userId="4926d2b407f31d77" providerId="LiveId" clId="{705DC818-639B-473A-A2BD-6062E0046C7B}" dt="2021-04-22T15:24:48.821" v="1925" actId="11530"/>
          <ac:spMkLst>
            <pc:docMk/>
            <pc:sldMk cId="3194781255" sldId="1666"/>
            <ac:spMk id="29" creationId="{E6EE5509-8AF1-49A5-8689-F600D0C30D5D}"/>
          </ac:spMkLst>
        </pc:spChg>
        <pc:spChg chg="add mod">
          <ac:chgData name="Hamlet Markarian" userId="4926d2b407f31d77" providerId="LiveId" clId="{705DC818-639B-473A-A2BD-6062E0046C7B}" dt="2021-04-22T15:24:48.821" v="1925" actId="11530"/>
          <ac:spMkLst>
            <pc:docMk/>
            <pc:sldMk cId="3194781255" sldId="1666"/>
            <ac:spMk id="36" creationId="{64285E8E-864B-4ACE-88FD-BDE4939AEFF7}"/>
          </ac:spMkLst>
        </pc:spChg>
        <pc:spChg chg="add mod">
          <ac:chgData name="Hamlet Markarian" userId="4926d2b407f31d77" providerId="LiveId" clId="{705DC818-639B-473A-A2BD-6062E0046C7B}" dt="2021-04-22T14:37:38.924" v="1565" actId="1076"/>
          <ac:spMkLst>
            <pc:docMk/>
            <pc:sldMk cId="3194781255" sldId="1666"/>
            <ac:spMk id="38" creationId="{DB85538C-D807-48A0-B758-E934ED0AB59B}"/>
          </ac:spMkLst>
        </pc:spChg>
        <pc:spChg chg="add mod">
          <ac:chgData name="Hamlet Markarian" userId="4926d2b407f31d77" providerId="LiveId" clId="{705DC818-639B-473A-A2BD-6062E0046C7B}" dt="2021-04-22T15:24:48.821" v="1925" actId="11530"/>
          <ac:spMkLst>
            <pc:docMk/>
            <pc:sldMk cId="3194781255" sldId="1666"/>
            <ac:spMk id="39" creationId="{E8C24ADB-C6C0-4E50-BFA8-37B37A1B7BF3}"/>
          </ac:spMkLst>
        </pc:spChg>
        <pc:spChg chg="add mod">
          <ac:chgData name="Hamlet Markarian" userId="4926d2b407f31d77" providerId="LiveId" clId="{705DC818-639B-473A-A2BD-6062E0046C7B}" dt="2021-04-22T14:37:38.924" v="1565" actId="1076"/>
          <ac:spMkLst>
            <pc:docMk/>
            <pc:sldMk cId="3194781255" sldId="1666"/>
            <ac:spMk id="40" creationId="{F855628A-08F9-4B7A-8B22-1418990CB74F}"/>
          </ac:spMkLst>
        </pc:spChg>
        <pc:spChg chg="add mod ord">
          <ac:chgData name="Hamlet Markarian" userId="4926d2b407f31d77" providerId="LiveId" clId="{705DC818-639B-473A-A2BD-6062E0046C7B}" dt="2021-04-22T14:37:38.924" v="1565" actId="1076"/>
          <ac:spMkLst>
            <pc:docMk/>
            <pc:sldMk cId="3194781255" sldId="1666"/>
            <ac:spMk id="41" creationId="{916683DD-5D23-49F1-81BC-C3DD15A4CE39}"/>
          </ac:spMkLst>
        </pc:spChg>
        <pc:spChg chg="add mod">
          <ac:chgData name="Hamlet Markarian" userId="4926d2b407f31d77" providerId="LiveId" clId="{705DC818-639B-473A-A2BD-6062E0046C7B}" dt="2021-04-22T15:24:48.821" v="1925" actId="11530"/>
          <ac:spMkLst>
            <pc:docMk/>
            <pc:sldMk cId="3194781255" sldId="1666"/>
            <ac:spMk id="44" creationId="{C993EE29-276E-499A-9D05-62D6FABE93DB}"/>
          </ac:spMkLst>
        </pc:spChg>
        <pc:spChg chg="add mod">
          <ac:chgData name="Hamlet Markarian" userId="4926d2b407f31d77" providerId="LiveId" clId="{705DC818-639B-473A-A2BD-6062E0046C7B}" dt="2021-04-22T15:24:48.821" v="1925" actId="11530"/>
          <ac:spMkLst>
            <pc:docMk/>
            <pc:sldMk cId="3194781255" sldId="1666"/>
            <ac:spMk id="46" creationId="{6E74C7BB-51D1-4433-BDDF-C5E01DBDEE64}"/>
          </ac:spMkLst>
        </pc:spChg>
        <pc:spChg chg="add mod">
          <ac:chgData name="Hamlet Markarian" userId="4926d2b407f31d77" providerId="LiveId" clId="{705DC818-639B-473A-A2BD-6062E0046C7B}" dt="2021-04-22T15:24:48.821" v="1925" actId="11530"/>
          <ac:spMkLst>
            <pc:docMk/>
            <pc:sldMk cId="3194781255" sldId="1666"/>
            <ac:spMk id="48" creationId="{9C2A1769-1475-4D71-9421-D126DE13C81C}"/>
          </ac:spMkLst>
        </pc:spChg>
        <pc:spChg chg="mod">
          <ac:chgData name="Hamlet Markarian" userId="4926d2b407f31d77" providerId="LiveId" clId="{705DC818-639B-473A-A2BD-6062E0046C7B}" dt="2021-04-22T11:10:08.625" v="822"/>
          <ac:spMkLst>
            <pc:docMk/>
            <pc:sldMk cId="3194781255" sldId="1666"/>
            <ac:spMk id="50" creationId="{4F998B1D-6B43-4A9D-AD50-A2533B0C2888}"/>
          </ac:spMkLst>
        </pc:spChg>
        <pc:spChg chg="add mod">
          <ac:chgData name="Hamlet Markarian" userId="4926d2b407f31d77" providerId="LiveId" clId="{705DC818-639B-473A-A2BD-6062E0046C7B}" dt="2021-04-22T14:37:38.924" v="1565" actId="1076"/>
          <ac:spMkLst>
            <pc:docMk/>
            <pc:sldMk cId="3194781255" sldId="1666"/>
            <ac:spMk id="51" creationId="{5E155CA9-E823-4010-B1DE-2E4C38471681}"/>
          </ac:spMkLst>
        </pc:spChg>
        <pc:spChg chg="add mod">
          <ac:chgData name="Hamlet Markarian" userId="4926d2b407f31d77" providerId="LiveId" clId="{705DC818-639B-473A-A2BD-6062E0046C7B}" dt="2021-04-22T14:46:15.598" v="1656" actId="14100"/>
          <ac:spMkLst>
            <pc:docMk/>
            <pc:sldMk cId="3194781255" sldId="1666"/>
            <ac:spMk id="53" creationId="{023AFD79-F624-4962-AF7B-8D82243344CE}"/>
          </ac:spMkLst>
        </pc:spChg>
        <pc:spChg chg="add mod">
          <ac:chgData name="Hamlet Markarian" userId="4926d2b407f31d77" providerId="LiveId" clId="{705DC818-639B-473A-A2BD-6062E0046C7B}" dt="2021-04-22T14:46:03.851" v="1655" actId="1038"/>
          <ac:spMkLst>
            <pc:docMk/>
            <pc:sldMk cId="3194781255" sldId="1666"/>
            <ac:spMk id="54" creationId="{9F9CC3FF-946D-47EC-B080-FE594F98A79C}"/>
          </ac:spMkLst>
        </pc:spChg>
        <pc:spChg chg="add mod">
          <ac:chgData name="Hamlet Markarian" userId="4926d2b407f31d77" providerId="LiveId" clId="{705DC818-639B-473A-A2BD-6062E0046C7B}" dt="2021-04-22T14:46:03.851" v="1655" actId="1038"/>
          <ac:spMkLst>
            <pc:docMk/>
            <pc:sldMk cId="3194781255" sldId="1666"/>
            <ac:spMk id="55" creationId="{42979672-9E8A-4E0F-B99F-9022F149FF8A}"/>
          </ac:spMkLst>
        </pc:spChg>
        <pc:spChg chg="add mod">
          <ac:chgData name="Hamlet Markarian" userId="4926d2b407f31d77" providerId="LiveId" clId="{705DC818-639B-473A-A2BD-6062E0046C7B}" dt="2021-04-22T14:46:03.851" v="1655" actId="1038"/>
          <ac:spMkLst>
            <pc:docMk/>
            <pc:sldMk cId="3194781255" sldId="1666"/>
            <ac:spMk id="56" creationId="{D27909DB-D24F-4639-B1F2-40C7644CEBDF}"/>
          </ac:spMkLst>
        </pc:spChg>
        <pc:spChg chg="add mod">
          <ac:chgData name="Hamlet Markarian" userId="4926d2b407f31d77" providerId="LiveId" clId="{705DC818-639B-473A-A2BD-6062E0046C7B}" dt="2021-04-22T14:46:03.851" v="1655" actId="1038"/>
          <ac:spMkLst>
            <pc:docMk/>
            <pc:sldMk cId="3194781255" sldId="1666"/>
            <ac:spMk id="57" creationId="{501B61E1-B97B-4513-9209-2B25C6BDF3DC}"/>
          </ac:spMkLst>
        </pc:spChg>
        <pc:spChg chg="add mod">
          <ac:chgData name="Hamlet Markarian" userId="4926d2b407f31d77" providerId="LiveId" clId="{705DC818-639B-473A-A2BD-6062E0046C7B}" dt="2021-04-22T14:38:50.351" v="1585" actId="1076"/>
          <ac:spMkLst>
            <pc:docMk/>
            <pc:sldMk cId="3194781255" sldId="1666"/>
            <ac:spMk id="62" creationId="{281F3CB8-F254-4F42-A187-DB677E124EAF}"/>
          </ac:spMkLst>
        </pc:spChg>
        <pc:cxnChg chg="add mod">
          <ac:chgData name="Hamlet Markarian" userId="4926d2b407f31d77" providerId="LiveId" clId="{705DC818-639B-473A-A2BD-6062E0046C7B}" dt="2021-04-22T14:46:03.851" v="1655" actId="1038"/>
          <ac:cxnSpMkLst>
            <pc:docMk/>
            <pc:sldMk cId="3194781255" sldId="1666"/>
            <ac:cxnSpMk id="15" creationId="{82785A59-542D-4C6C-92B5-FCE830B5347B}"/>
          </ac:cxnSpMkLst>
        </pc:cxnChg>
        <pc:cxnChg chg="add mod">
          <ac:chgData name="Hamlet Markarian" userId="4926d2b407f31d77" providerId="LiveId" clId="{705DC818-639B-473A-A2BD-6062E0046C7B}" dt="2021-04-22T14:46:03.851" v="1655" actId="1038"/>
          <ac:cxnSpMkLst>
            <pc:docMk/>
            <pc:sldMk cId="3194781255" sldId="1666"/>
            <ac:cxnSpMk id="30" creationId="{EB056B8B-F3CB-4A9A-ACFB-06404BD2E47B}"/>
          </ac:cxnSpMkLst>
        </pc:cxnChg>
        <pc:cxnChg chg="add mod">
          <ac:chgData name="Hamlet Markarian" userId="4926d2b407f31d77" providerId="LiveId" clId="{705DC818-639B-473A-A2BD-6062E0046C7B}" dt="2021-04-22T14:46:03.851" v="1655" actId="1038"/>
          <ac:cxnSpMkLst>
            <pc:docMk/>
            <pc:sldMk cId="3194781255" sldId="1666"/>
            <ac:cxnSpMk id="31" creationId="{46672E20-D49F-409F-AB9B-97741D01EB89}"/>
          </ac:cxnSpMkLst>
        </pc:cxnChg>
        <pc:cxnChg chg="add mod">
          <ac:chgData name="Hamlet Markarian" userId="4926d2b407f31d77" providerId="LiveId" clId="{705DC818-639B-473A-A2BD-6062E0046C7B}" dt="2021-04-22T14:46:03.851" v="1655" actId="1038"/>
          <ac:cxnSpMkLst>
            <pc:docMk/>
            <pc:sldMk cId="3194781255" sldId="1666"/>
            <ac:cxnSpMk id="32" creationId="{730A6787-4BB0-4F0B-B10B-CE90F5E55570}"/>
          </ac:cxnSpMkLst>
        </pc:cxnChg>
        <pc:cxnChg chg="add mod">
          <ac:chgData name="Hamlet Markarian" userId="4926d2b407f31d77" providerId="LiveId" clId="{705DC818-639B-473A-A2BD-6062E0046C7B}" dt="2021-04-22T14:46:03.851" v="1655" actId="1038"/>
          <ac:cxnSpMkLst>
            <pc:docMk/>
            <pc:sldMk cId="3194781255" sldId="1666"/>
            <ac:cxnSpMk id="33" creationId="{F3AD39D8-3664-42C4-9229-FAD118B1BAD3}"/>
          </ac:cxnSpMkLst>
        </pc:cxnChg>
        <pc:cxnChg chg="add del mod">
          <ac:chgData name="Hamlet Markarian" userId="4926d2b407f31d77" providerId="LiveId" clId="{705DC818-639B-473A-A2BD-6062E0046C7B}" dt="2021-04-22T14:44:02.265" v="1645" actId="478"/>
          <ac:cxnSpMkLst>
            <pc:docMk/>
            <pc:sldMk cId="3194781255" sldId="1666"/>
            <ac:cxnSpMk id="34" creationId="{5530F3C3-83B3-4BC0-B5AA-1004BC2B980F}"/>
          </ac:cxnSpMkLst>
        </pc:cxnChg>
        <pc:cxnChg chg="add del mod">
          <ac:chgData name="Hamlet Markarian" userId="4926d2b407f31d77" providerId="LiveId" clId="{705DC818-639B-473A-A2BD-6062E0046C7B}" dt="2021-04-22T14:43:43.417" v="1636" actId="478"/>
          <ac:cxnSpMkLst>
            <pc:docMk/>
            <pc:sldMk cId="3194781255" sldId="1666"/>
            <ac:cxnSpMk id="35" creationId="{12F3B033-A202-41D5-B861-EE222340524B}"/>
          </ac:cxnSpMkLst>
        </pc:cxnChg>
        <pc:cxnChg chg="add mod">
          <ac:chgData name="Hamlet Markarian" userId="4926d2b407f31d77" providerId="LiveId" clId="{705DC818-639B-473A-A2BD-6062E0046C7B}" dt="2021-04-22T14:46:03.851" v="1655" actId="1038"/>
          <ac:cxnSpMkLst>
            <pc:docMk/>
            <pc:sldMk cId="3194781255" sldId="1666"/>
            <ac:cxnSpMk id="37" creationId="{63FD3CEB-9334-4156-9777-0A405E20F5A4}"/>
          </ac:cxnSpMkLst>
        </pc:cxnChg>
        <pc:cxnChg chg="add mod">
          <ac:chgData name="Hamlet Markarian" userId="4926d2b407f31d77" providerId="LiveId" clId="{705DC818-639B-473A-A2BD-6062E0046C7B}" dt="2021-04-22T14:37:38.924" v="1565" actId="1076"/>
          <ac:cxnSpMkLst>
            <pc:docMk/>
            <pc:sldMk cId="3194781255" sldId="1666"/>
            <ac:cxnSpMk id="42" creationId="{0A817D87-59B8-4674-BE44-9D3283A2A895}"/>
          </ac:cxnSpMkLst>
        </pc:cxnChg>
        <pc:cxnChg chg="add mod ord">
          <ac:chgData name="Hamlet Markarian" userId="4926d2b407f31d77" providerId="LiveId" clId="{705DC818-639B-473A-A2BD-6062E0046C7B}" dt="2021-04-22T14:46:28.121" v="1657" actId="14100"/>
          <ac:cxnSpMkLst>
            <pc:docMk/>
            <pc:sldMk cId="3194781255" sldId="1666"/>
            <ac:cxnSpMk id="43" creationId="{BD93C911-8938-4905-B3C6-B18D1B6A32C6}"/>
          </ac:cxnSpMkLst>
        </pc:cxnChg>
        <pc:cxnChg chg="add mod">
          <ac:chgData name="Hamlet Markarian" userId="4926d2b407f31d77" providerId="LiveId" clId="{705DC818-639B-473A-A2BD-6062E0046C7B}" dt="2021-04-22T14:46:03.851" v="1655" actId="1038"/>
          <ac:cxnSpMkLst>
            <pc:docMk/>
            <pc:sldMk cId="3194781255" sldId="1666"/>
            <ac:cxnSpMk id="45" creationId="{9563A5F9-CF55-4475-A87A-89622A97F7C1}"/>
          </ac:cxnSpMkLst>
        </pc:cxnChg>
        <pc:cxnChg chg="add del mod">
          <ac:chgData name="Hamlet Markarian" userId="4926d2b407f31d77" providerId="LiveId" clId="{705DC818-639B-473A-A2BD-6062E0046C7B}" dt="2021-04-22T14:43:54.521" v="1641" actId="478"/>
          <ac:cxnSpMkLst>
            <pc:docMk/>
            <pc:sldMk cId="3194781255" sldId="1666"/>
            <ac:cxnSpMk id="47" creationId="{6F01F276-BFF0-432B-8FCC-341C55CFA471}"/>
          </ac:cxnSpMkLst>
        </pc:cxnChg>
        <pc:cxnChg chg="add mod">
          <ac:chgData name="Hamlet Markarian" userId="4926d2b407f31d77" providerId="LiveId" clId="{705DC818-639B-473A-A2BD-6062E0046C7B}" dt="2021-04-22T14:46:03.851" v="1655" actId="1038"/>
          <ac:cxnSpMkLst>
            <pc:docMk/>
            <pc:sldMk cId="3194781255" sldId="1666"/>
            <ac:cxnSpMk id="49" creationId="{CC61B9C4-ABEC-485A-9BA2-2C0D29F35CD7}"/>
          </ac:cxnSpMkLst>
        </pc:cxnChg>
        <pc:cxnChg chg="add mod">
          <ac:chgData name="Hamlet Markarian" userId="4926d2b407f31d77" providerId="LiveId" clId="{705DC818-639B-473A-A2BD-6062E0046C7B}" dt="2021-04-22T14:46:03.851" v="1655" actId="1038"/>
          <ac:cxnSpMkLst>
            <pc:docMk/>
            <pc:sldMk cId="3194781255" sldId="1666"/>
            <ac:cxnSpMk id="58" creationId="{F01415E9-059E-4B97-B6DD-D5BC442509D2}"/>
          </ac:cxnSpMkLst>
        </pc:cxnChg>
        <pc:cxnChg chg="add mod">
          <ac:chgData name="Hamlet Markarian" userId="4926d2b407f31d77" providerId="LiveId" clId="{705DC818-639B-473A-A2BD-6062E0046C7B}" dt="2021-04-22T14:46:03.851" v="1655" actId="1038"/>
          <ac:cxnSpMkLst>
            <pc:docMk/>
            <pc:sldMk cId="3194781255" sldId="1666"/>
            <ac:cxnSpMk id="59" creationId="{05211EAF-AE8A-46B6-9D8A-F6C29C6EDEED}"/>
          </ac:cxnSpMkLst>
        </pc:cxnChg>
        <pc:cxnChg chg="add mod">
          <ac:chgData name="Hamlet Markarian" userId="4926d2b407f31d77" providerId="LiveId" clId="{705DC818-639B-473A-A2BD-6062E0046C7B}" dt="2021-04-22T14:46:03.851" v="1655" actId="1038"/>
          <ac:cxnSpMkLst>
            <pc:docMk/>
            <pc:sldMk cId="3194781255" sldId="1666"/>
            <ac:cxnSpMk id="60" creationId="{180C30D4-4EAA-4CB9-B9A2-033D73D8765E}"/>
          </ac:cxnSpMkLst>
        </pc:cxnChg>
        <pc:cxnChg chg="add del mod">
          <ac:chgData name="Hamlet Markarian" userId="4926d2b407f31d77" providerId="LiveId" clId="{705DC818-639B-473A-A2BD-6062E0046C7B}" dt="2021-04-22T14:43:19.161" v="1633" actId="478"/>
          <ac:cxnSpMkLst>
            <pc:docMk/>
            <pc:sldMk cId="3194781255" sldId="1666"/>
            <ac:cxnSpMk id="68" creationId="{0A0FF510-0C8C-4392-AADD-6E7E80146218}"/>
          </ac:cxnSpMkLst>
        </pc:cxnChg>
        <pc:cxnChg chg="add mod">
          <ac:chgData name="Hamlet Markarian" userId="4926d2b407f31d77" providerId="LiveId" clId="{705DC818-639B-473A-A2BD-6062E0046C7B}" dt="2021-04-22T14:46:03.851" v="1655" actId="1038"/>
          <ac:cxnSpMkLst>
            <pc:docMk/>
            <pc:sldMk cId="3194781255" sldId="1666"/>
            <ac:cxnSpMk id="70" creationId="{E1D4A1E9-988E-4C0A-B7F2-0E6521848BEA}"/>
          </ac:cxnSpMkLst>
        </pc:cxnChg>
        <pc:cxnChg chg="add mod">
          <ac:chgData name="Hamlet Markarian" userId="4926d2b407f31d77" providerId="LiveId" clId="{705DC818-639B-473A-A2BD-6062E0046C7B}" dt="2021-04-22T14:46:03.851" v="1655" actId="1038"/>
          <ac:cxnSpMkLst>
            <pc:docMk/>
            <pc:sldMk cId="3194781255" sldId="1666"/>
            <ac:cxnSpMk id="78" creationId="{6123A122-E5C4-4770-96BC-72C9A755F9FD}"/>
          </ac:cxnSpMkLst>
        </pc:cxnChg>
        <pc:cxnChg chg="add mod">
          <ac:chgData name="Hamlet Markarian" userId="4926d2b407f31d77" providerId="LiveId" clId="{705DC818-639B-473A-A2BD-6062E0046C7B}" dt="2021-04-22T14:46:03.851" v="1655" actId="1038"/>
          <ac:cxnSpMkLst>
            <pc:docMk/>
            <pc:sldMk cId="3194781255" sldId="1666"/>
            <ac:cxnSpMk id="81" creationId="{790DB8CB-EC1B-47C0-BF59-244389E98C96}"/>
          </ac:cxnSpMkLst>
        </pc:cxnChg>
        <pc:cxnChg chg="add mod">
          <ac:chgData name="Hamlet Markarian" userId="4926d2b407f31d77" providerId="LiveId" clId="{705DC818-639B-473A-A2BD-6062E0046C7B}" dt="2021-04-22T14:45:25.244" v="1652" actId="1076"/>
          <ac:cxnSpMkLst>
            <pc:docMk/>
            <pc:sldMk cId="3194781255" sldId="1666"/>
            <ac:cxnSpMk id="90" creationId="{C773106A-EF1F-4E1E-80BC-AF8A7CFAD425}"/>
          </ac:cxnSpMkLst>
        </pc:cxnChg>
      </pc:sldChg>
      <pc:sldChg chg="modSp add mod">
        <pc:chgData name="Hamlet Markarian" userId="4926d2b407f31d77" providerId="LiveId" clId="{705DC818-639B-473A-A2BD-6062E0046C7B}" dt="2021-04-22T11:11:21.831" v="834" actId="404"/>
        <pc:sldMkLst>
          <pc:docMk/>
          <pc:sldMk cId="712269962" sldId="1667"/>
        </pc:sldMkLst>
        <pc:spChg chg="mod">
          <ac:chgData name="Hamlet Markarian" userId="4926d2b407f31d77" providerId="LiveId" clId="{705DC818-639B-473A-A2BD-6062E0046C7B}" dt="2021-04-22T11:11:21.831" v="834" actId="404"/>
          <ac:spMkLst>
            <pc:docMk/>
            <pc:sldMk cId="712269962" sldId="1667"/>
            <ac:spMk id="5" creationId="{BC01E833-A438-4C2A-AF28-2B402D7F80E5}"/>
          </ac:spMkLst>
        </pc:spChg>
      </pc:sldChg>
      <pc:sldChg chg="modSp add mod">
        <pc:chgData name="Hamlet Markarian" userId="4926d2b407f31d77" providerId="LiveId" clId="{705DC818-639B-473A-A2BD-6062E0046C7B}" dt="2021-04-22T11:12:02.989" v="840"/>
        <pc:sldMkLst>
          <pc:docMk/>
          <pc:sldMk cId="3854310745" sldId="1668"/>
        </pc:sldMkLst>
        <pc:spChg chg="mod">
          <ac:chgData name="Hamlet Markarian" userId="4926d2b407f31d77" providerId="LiveId" clId="{705DC818-639B-473A-A2BD-6062E0046C7B}" dt="2021-04-22T11:11:49.829" v="838"/>
          <ac:spMkLst>
            <pc:docMk/>
            <pc:sldMk cId="3854310745" sldId="1668"/>
            <ac:spMk id="5" creationId="{BC01E833-A438-4C2A-AF28-2B402D7F80E5}"/>
          </ac:spMkLst>
        </pc:spChg>
        <pc:spChg chg="mod">
          <ac:chgData name="Hamlet Markarian" userId="4926d2b407f31d77" providerId="LiveId" clId="{705DC818-639B-473A-A2BD-6062E0046C7B}" dt="2021-04-22T11:12:02.989" v="840"/>
          <ac:spMkLst>
            <pc:docMk/>
            <pc:sldMk cId="3854310745" sldId="1668"/>
            <ac:spMk id="50" creationId="{4F998B1D-6B43-4A9D-AD50-A2533B0C2888}"/>
          </ac:spMkLst>
        </pc:spChg>
      </pc:sldChg>
      <pc:sldChg chg="modSp add mod">
        <pc:chgData name="Hamlet Markarian" userId="4926d2b407f31d77" providerId="LiveId" clId="{705DC818-639B-473A-A2BD-6062E0046C7B}" dt="2021-04-22T11:19:37.668" v="915" actId="20577"/>
        <pc:sldMkLst>
          <pc:docMk/>
          <pc:sldMk cId="2529376250" sldId="1669"/>
        </pc:sldMkLst>
        <pc:spChg chg="mod">
          <ac:chgData name="Hamlet Markarian" userId="4926d2b407f31d77" providerId="LiveId" clId="{705DC818-639B-473A-A2BD-6062E0046C7B}" dt="2021-04-22T11:19:37.668" v="915" actId="20577"/>
          <ac:spMkLst>
            <pc:docMk/>
            <pc:sldMk cId="2529376250" sldId="1669"/>
            <ac:spMk id="5" creationId="{BC01E833-A438-4C2A-AF28-2B402D7F80E5}"/>
          </ac:spMkLst>
        </pc:spChg>
        <pc:spChg chg="mod">
          <ac:chgData name="Hamlet Markarian" userId="4926d2b407f31d77" providerId="LiveId" clId="{705DC818-639B-473A-A2BD-6062E0046C7B}" dt="2021-04-22T11:12:50.942" v="849"/>
          <ac:spMkLst>
            <pc:docMk/>
            <pc:sldMk cId="2529376250" sldId="1669"/>
            <ac:spMk id="50" creationId="{4F998B1D-6B43-4A9D-AD50-A2533B0C2888}"/>
          </ac:spMkLst>
        </pc:spChg>
      </pc:sldChg>
      <pc:sldChg chg="modSp add mod">
        <pc:chgData name="Hamlet Markarian" userId="4926d2b407f31d77" providerId="LiveId" clId="{705DC818-639B-473A-A2BD-6062E0046C7B}" dt="2021-04-22T11:13:27.396" v="856"/>
        <pc:sldMkLst>
          <pc:docMk/>
          <pc:sldMk cId="2886278014" sldId="1670"/>
        </pc:sldMkLst>
        <pc:spChg chg="mod">
          <ac:chgData name="Hamlet Markarian" userId="4926d2b407f31d77" providerId="LiveId" clId="{705DC818-639B-473A-A2BD-6062E0046C7B}" dt="2021-04-22T11:13:14.499" v="854" actId="20577"/>
          <ac:spMkLst>
            <pc:docMk/>
            <pc:sldMk cId="2886278014" sldId="1670"/>
            <ac:spMk id="5" creationId="{BC01E833-A438-4C2A-AF28-2B402D7F80E5}"/>
          </ac:spMkLst>
        </pc:spChg>
        <pc:spChg chg="mod">
          <ac:chgData name="Hamlet Markarian" userId="4926d2b407f31d77" providerId="LiveId" clId="{705DC818-639B-473A-A2BD-6062E0046C7B}" dt="2021-04-22T11:13:27.396" v="856"/>
          <ac:spMkLst>
            <pc:docMk/>
            <pc:sldMk cId="2886278014" sldId="1670"/>
            <ac:spMk id="50" creationId="{4F998B1D-6B43-4A9D-AD50-A2533B0C2888}"/>
          </ac:spMkLst>
        </pc:spChg>
      </pc:sldChg>
      <pc:sldChg chg="addSp delSp modSp add mod addAnim delAnim modAnim">
        <pc:chgData name="Hamlet Markarian" userId="4926d2b407f31d77" providerId="LiveId" clId="{705DC818-639B-473A-A2BD-6062E0046C7B}" dt="2021-04-22T21:03:31.661" v="3057" actId="207"/>
        <pc:sldMkLst>
          <pc:docMk/>
          <pc:sldMk cId="1239693933" sldId="1671"/>
        </pc:sldMkLst>
        <pc:spChg chg="mod">
          <ac:chgData name="Hamlet Markarian" userId="4926d2b407f31d77" providerId="LiveId" clId="{705DC818-639B-473A-A2BD-6062E0046C7B}" dt="2021-04-22T11:19:49.937" v="916" actId="113"/>
          <ac:spMkLst>
            <pc:docMk/>
            <pc:sldMk cId="1239693933" sldId="1671"/>
            <ac:spMk id="5" creationId="{BC01E833-A438-4C2A-AF28-2B402D7F80E5}"/>
          </ac:spMkLst>
        </pc:spChg>
        <pc:spChg chg="add del mod ord">
          <ac:chgData name="Hamlet Markarian" userId="4926d2b407f31d77" providerId="LiveId" clId="{705DC818-639B-473A-A2BD-6062E0046C7B}" dt="2021-04-22T21:01:50.331" v="3049" actId="167"/>
          <ac:spMkLst>
            <pc:docMk/>
            <pc:sldMk cId="1239693933" sldId="1671"/>
            <ac:spMk id="14" creationId="{F493E75F-F777-4DF7-B807-3C5BE44BB8A0}"/>
          </ac:spMkLst>
        </pc:spChg>
        <pc:spChg chg="add del mod">
          <ac:chgData name="Hamlet Markarian" userId="4926d2b407f31d77" providerId="LiveId" clId="{705DC818-639B-473A-A2BD-6062E0046C7B}" dt="2021-04-22T16:29:57.467" v="2334" actId="478"/>
          <ac:spMkLst>
            <pc:docMk/>
            <pc:sldMk cId="1239693933" sldId="1671"/>
            <ac:spMk id="15" creationId="{96CF6388-DE1A-4223-B407-D2EE6284A427}"/>
          </ac:spMkLst>
        </pc:spChg>
        <pc:spChg chg="add del mod">
          <ac:chgData name="Hamlet Markarian" userId="4926d2b407f31d77" providerId="LiveId" clId="{705DC818-639B-473A-A2BD-6062E0046C7B}" dt="2021-04-22T16:29:57.467" v="2334" actId="478"/>
          <ac:spMkLst>
            <pc:docMk/>
            <pc:sldMk cId="1239693933" sldId="1671"/>
            <ac:spMk id="16" creationId="{D2BC1679-444A-456C-93E0-F29B96646692}"/>
          </ac:spMkLst>
        </pc:spChg>
        <pc:spChg chg="add del mod">
          <ac:chgData name="Hamlet Markarian" userId="4926d2b407f31d77" providerId="LiveId" clId="{705DC818-639B-473A-A2BD-6062E0046C7B}" dt="2021-04-22T16:29:57.467" v="2334" actId="478"/>
          <ac:spMkLst>
            <pc:docMk/>
            <pc:sldMk cId="1239693933" sldId="1671"/>
            <ac:spMk id="17" creationId="{9D9E963E-46F7-4E6D-82E9-E59A7FE3759A}"/>
          </ac:spMkLst>
        </pc:spChg>
        <pc:spChg chg="add del">
          <ac:chgData name="Hamlet Markarian" userId="4926d2b407f31d77" providerId="LiveId" clId="{705DC818-639B-473A-A2BD-6062E0046C7B}" dt="2021-04-22T20:55:06.154" v="2918" actId="478"/>
          <ac:spMkLst>
            <pc:docMk/>
            <pc:sldMk cId="1239693933" sldId="1671"/>
            <ac:spMk id="17" creationId="{E4B16A96-DA3D-4BB4-80DE-1135A81CC6D1}"/>
          </ac:spMkLst>
        </pc:spChg>
        <pc:spChg chg="add del mod">
          <ac:chgData name="Hamlet Markarian" userId="4926d2b407f31d77" providerId="LiveId" clId="{705DC818-639B-473A-A2BD-6062E0046C7B}" dt="2021-04-22T20:55:29.945" v="2921" actId="478"/>
          <ac:spMkLst>
            <pc:docMk/>
            <pc:sldMk cId="1239693933" sldId="1671"/>
            <ac:spMk id="18" creationId="{D739BC00-7AFF-4E7A-B8FF-9C883C30B890}"/>
          </ac:spMkLst>
        </pc:spChg>
        <pc:spChg chg="add del mod">
          <ac:chgData name="Hamlet Markarian" userId="4926d2b407f31d77" providerId="LiveId" clId="{705DC818-639B-473A-A2BD-6062E0046C7B}" dt="2021-04-22T16:29:57.467" v="2334" actId="478"/>
          <ac:spMkLst>
            <pc:docMk/>
            <pc:sldMk cId="1239693933" sldId="1671"/>
            <ac:spMk id="18" creationId="{EC2888F5-C42F-44C1-B9CE-C9C7A52C9AA8}"/>
          </ac:spMkLst>
        </pc:spChg>
        <pc:spChg chg="add del mod">
          <ac:chgData name="Hamlet Markarian" userId="4926d2b407f31d77" providerId="LiveId" clId="{705DC818-639B-473A-A2BD-6062E0046C7B}" dt="2021-04-22T16:29:57.467" v="2334" actId="478"/>
          <ac:spMkLst>
            <pc:docMk/>
            <pc:sldMk cId="1239693933" sldId="1671"/>
            <ac:spMk id="19" creationId="{8AF39690-3B81-41CF-BD8A-14F2B2A941B5}"/>
          </ac:spMkLst>
        </pc:spChg>
        <pc:spChg chg="add del mod">
          <ac:chgData name="Hamlet Markarian" userId="4926d2b407f31d77" providerId="LiveId" clId="{705DC818-639B-473A-A2BD-6062E0046C7B}" dt="2021-04-22T16:29:57.467" v="2334" actId="478"/>
          <ac:spMkLst>
            <pc:docMk/>
            <pc:sldMk cId="1239693933" sldId="1671"/>
            <ac:spMk id="20" creationId="{C4157B1D-F395-418E-B994-FBACB88DD647}"/>
          </ac:spMkLst>
        </pc:spChg>
        <pc:spChg chg="add del mod">
          <ac:chgData name="Hamlet Markarian" userId="4926d2b407f31d77" providerId="LiveId" clId="{705DC818-639B-473A-A2BD-6062E0046C7B}" dt="2021-04-22T16:29:06.828" v="2333" actId="478"/>
          <ac:spMkLst>
            <pc:docMk/>
            <pc:sldMk cId="1239693933" sldId="1671"/>
            <ac:spMk id="21" creationId="{A85822AF-77F6-437F-A4B7-B885D53C36E5}"/>
          </ac:spMkLst>
        </pc:spChg>
        <pc:spChg chg="add del mod">
          <ac:chgData name="Hamlet Markarian" userId="4926d2b407f31d77" providerId="LiveId" clId="{705DC818-639B-473A-A2BD-6062E0046C7B}" dt="2021-04-22T16:29:06.828" v="2333" actId="478"/>
          <ac:spMkLst>
            <pc:docMk/>
            <pc:sldMk cId="1239693933" sldId="1671"/>
            <ac:spMk id="22" creationId="{1F5A1D12-A553-46C4-80B2-16F4F188D3F4}"/>
          </ac:spMkLst>
        </pc:spChg>
        <pc:spChg chg="del mod topLvl">
          <ac:chgData name="Hamlet Markarian" userId="4926d2b407f31d77" providerId="LiveId" clId="{705DC818-639B-473A-A2BD-6062E0046C7B}" dt="2021-04-22T16:29:57.467" v="2334" actId="478"/>
          <ac:spMkLst>
            <pc:docMk/>
            <pc:sldMk cId="1239693933" sldId="1671"/>
            <ac:spMk id="26" creationId="{7D59A699-2516-4920-8602-4884ED601E88}"/>
          </ac:spMkLst>
        </pc:spChg>
        <pc:spChg chg="del mod topLvl">
          <ac:chgData name="Hamlet Markarian" userId="4926d2b407f31d77" providerId="LiveId" clId="{705DC818-639B-473A-A2BD-6062E0046C7B}" dt="2021-04-22T16:25:41.867" v="2308" actId="478"/>
          <ac:spMkLst>
            <pc:docMk/>
            <pc:sldMk cId="1239693933" sldId="1671"/>
            <ac:spMk id="27" creationId="{5F875615-BB59-437E-AD11-67871BAF01E7}"/>
          </ac:spMkLst>
        </pc:spChg>
        <pc:spChg chg="del mod topLvl">
          <ac:chgData name="Hamlet Markarian" userId="4926d2b407f31d77" providerId="LiveId" clId="{705DC818-639B-473A-A2BD-6062E0046C7B}" dt="2021-04-22T16:29:57.467" v="2334" actId="478"/>
          <ac:spMkLst>
            <pc:docMk/>
            <pc:sldMk cId="1239693933" sldId="1671"/>
            <ac:spMk id="29" creationId="{9E0E173F-68FF-4D11-A2BF-561C0C2F2191}"/>
          </ac:spMkLst>
        </pc:spChg>
        <pc:spChg chg="del mod topLvl">
          <ac:chgData name="Hamlet Markarian" userId="4926d2b407f31d77" providerId="LiveId" clId="{705DC818-639B-473A-A2BD-6062E0046C7B}" dt="2021-04-22T16:25:41.867" v="2308" actId="478"/>
          <ac:spMkLst>
            <pc:docMk/>
            <pc:sldMk cId="1239693933" sldId="1671"/>
            <ac:spMk id="30" creationId="{3558655A-0381-4FAF-83D1-D6152F1808C4}"/>
          </ac:spMkLst>
        </pc:spChg>
        <pc:spChg chg="del mod topLvl">
          <ac:chgData name="Hamlet Markarian" userId="4926d2b407f31d77" providerId="LiveId" clId="{705DC818-639B-473A-A2BD-6062E0046C7B}" dt="2021-04-22T16:29:57.467" v="2334" actId="478"/>
          <ac:spMkLst>
            <pc:docMk/>
            <pc:sldMk cId="1239693933" sldId="1671"/>
            <ac:spMk id="32" creationId="{AD4F2EFF-32D9-4A21-B3A6-65BA037E66D5}"/>
          </ac:spMkLst>
        </pc:spChg>
        <pc:spChg chg="del mod topLvl">
          <ac:chgData name="Hamlet Markarian" userId="4926d2b407f31d77" providerId="LiveId" clId="{705DC818-639B-473A-A2BD-6062E0046C7B}" dt="2021-04-22T16:25:41.867" v="2308" actId="478"/>
          <ac:spMkLst>
            <pc:docMk/>
            <pc:sldMk cId="1239693933" sldId="1671"/>
            <ac:spMk id="33" creationId="{0254D53F-33C8-48F7-8FBB-4B5C86DFB065}"/>
          </ac:spMkLst>
        </pc:spChg>
        <pc:spChg chg="add del mod ord">
          <ac:chgData name="Hamlet Markarian" userId="4926d2b407f31d77" providerId="LiveId" clId="{705DC818-639B-473A-A2BD-6062E0046C7B}" dt="2021-04-22T20:44:18.570" v="2760" actId="478"/>
          <ac:spMkLst>
            <pc:docMk/>
            <pc:sldMk cId="1239693933" sldId="1671"/>
            <ac:spMk id="33" creationId="{6A12C10C-E3AC-4675-A676-F751BB819690}"/>
          </ac:spMkLst>
        </pc:spChg>
        <pc:spChg chg="mod">
          <ac:chgData name="Hamlet Markarian" userId="4926d2b407f31d77" providerId="LiveId" clId="{705DC818-639B-473A-A2BD-6062E0046C7B}" dt="2021-04-22T16:25:23.381" v="2301" actId="1076"/>
          <ac:spMkLst>
            <pc:docMk/>
            <pc:sldMk cId="1239693933" sldId="1671"/>
            <ac:spMk id="35" creationId="{89635110-7F32-47D0-A75A-38A21D7BDAD6}"/>
          </ac:spMkLst>
        </pc:spChg>
        <pc:spChg chg="mod">
          <ac:chgData name="Hamlet Markarian" userId="4926d2b407f31d77" providerId="LiveId" clId="{705DC818-639B-473A-A2BD-6062E0046C7B}" dt="2021-04-22T16:25:23.381" v="2301" actId="1076"/>
          <ac:spMkLst>
            <pc:docMk/>
            <pc:sldMk cId="1239693933" sldId="1671"/>
            <ac:spMk id="36" creationId="{30B007B7-C2CC-45F7-990E-1D47E1B39A6E}"/>
          </ac:spMkLst>
        </pc:spChg>
        <pc:spChg chg="add del mod ord">
          <ac:chgData name="Hamlet Markarian" userId="4926d2b407f31d77" providerId="LiveId" clId="{705DC818-639B-473A-A2BD-6062E0046C7B}" dt="2021-04-22T20:44:20.011" v="2761" actId="478"/>
          <ac:spMkLst>
            <pc:docMk/>
            <pc:sldMk cId="1239693933" sldId="1671"/>
            <ac:spMk id="38" creationId="{0590484A-3A04-4A63-8D8F-F65B3E42FB58}"/>
          </ac:spMkLst>
        </pc:spChg>
        <pc:spChg chg="add del mod topLvl">
          <ac:chgData name="Hamlet Markarian" userId="4926d2b407f31d77" providerId="LiveId" clId="{705DC818-639B-473A-A2BD-6062E0046C7B}" dt="2021-04-22T16:29:57.467" v="2334" actId="478"/>
          <ac:spMkLst>
            <pc:docMk/>
            <pc:sldMk cId="1239693933" sldId="1671"/>
            <ac:spMk id="38" creationId="{A8D7A31B-62D1-4FA6-8BC2-A199D7A4285E}"/>
          </ac:spMkLst>
        </pc:spChg>
        <pc:spChg chg="add del mod ord">
          <ac:chgData name="Hamlet Markarian" userId="4926d2b407f31d77" providerId="LiveId" clId="{705DC818-639B-473A-A2BD-6062E0046C7B}" dt="2021-04-22T20:44:20.650" v="2762" actId="478"/>
          <ac:spMkLst>
            <pc:docMk/>
            <pc:sldMk cId="1239693933" sldId="1671"/>
            <ac:spMk id="39" creationId="{63A29EF6-FB2D-4F9B-9C3C-C3A60BBD83D3}"/>
          </ac:spMkLst>
        </pc:spChg>
        <pc:spChg chg="del mod topLvl">
          <ac:chgData name="Hamlet Markarian" userId="4926d2b407f31d77" providerId="LiveId" clId="{705DC818-639B-473A-A2BD-6062E0046C7B}" dt="2021-04-22T16:25:34.907" v="2306" actId="478"/>
          <ac:spMkLst>
            <pc:docMk/>
            <pc:sldMk cId="1239693933" sldId="1671"/>
            <ac:spMk id="39" creationId="{8406874B-91CE-4080-A833-A31FDAFCBE5B}"/>
          </ac:spMkLst>
        </pc:spChg>
        <pc:spChg chg="add del mod ord">
          <ac:chgData name="Hamlet Markarian" userId="4926d2b407f31d77" providerId="LiveId" clId="{705DC818-639B-473A-A2BD-6062E0046C7B}" dt="2021-04-22T20:44:21.385" v="2763" actId="478"/>
          <ac:spMkLst>
            <pc:docMk/>
            <pc:sldMk cId="1239693933" sldId="1671"/>
            <ac:spMk id="40" creationId="{3048CF8F-233A-4D62-81D9-FF678F356E02}"/>
          </ac:spMkLst>
        </pc:spChg>
        <pc:spChg chg="mod">
          <ac:chgData name="Hamlet Markarian" userId="4926d2b407f31d77" providerId="LiveId" clId="{705DC818-639B-473A-A2BD-6062E0046C7B}" dt="2021-04-22T16:25:23.381" v="2301" actId="1076"/>
          <ac:spMkLst>
            <pc:docMk/>
            <pc:sldMk cId="1239693933" sldId="1671"/>
            <ac:spMk id="41" creationId="{F488EB7B-67F7-44D3-BCB8-7AB20587BB3A}"/>
          </ac:spMkLst>
        </pc:spChg>
        <pc:spChg chg="mod">
          <ac:chgData name="Hamlet Markarian" userId="4926d2b407f31d77" providerId="LiveId" clId="{705DC818-639B-473A-A2BD-6062E0046C7B}" dt="2021-04-22T16:25:23.381" v="2301" actId="1076"/>
          <ac:spMkLst>
            <pc:docMk/>
            <pc:sldMk cId="1239693933" sldId="1671"/>
            <ac:spMk id="42" creationId="{D982A080-1FCB-4A67-A008-4BBEFCFA2812}"/>
          </ac:spMkLst>
        </pc:spChg>
        <pc:spChg chg="add mod ord">
          <ac:chgData name="Hamlet Markarian" userId="4926d2b407f31d77" providerId="LiveId" clId="{705DC818-639B-473A-A2BD-6062E0046C7B}" dt="2021-04-22T16:32:50.290" v="2383" actId="167"/>
          <ac:spMkLst>
            <pc:docMk/>
            <pc:sldMk cId="1239693933" sldId="1671"/>
            <ac:spMk id="43" creationId="{B398A12C-5DDE-478A-B8A5-21A542BACD0F}"/>
          </ac:spMkLst>
        </pc:spChg>
        <pc:spChg chg="add mod ord">
          <ac:chgData name="Hamlet Markarian" userId="4926d2b407f31d77" providerId="LiveId" clId="{705DC818-639B-473A-A2BD-6062E0046C7B}" dt="2021-04-22T16:32:50.290" v="2383" actId="167"/>
          <ac:spMkLst>
            <pc:docMk/>
            <pc:sldMk cId="1239693933" sldId="1671"/>
            <ac:spMk id="44" creationId="{9ECCC8CE-F166-41F9-99C2-3215C16BC4E0}"/>
          </ac:spMkLst>
        </pc:spChg>
        <pc:spChg chg="add mod">
          <ac:chgData name="Hamlet Markarian" userId="4926d2b407f31d77" providerId="LiveId" clId="{705DC818-639B-473A-A2BD-6062E0046C7B}" dt="2021-04-22T16:31:59.568" v="2374" actId="12789"/>
          <ac:spMkLst>
            <pc:docMk/>
            <pc:sldMk cId="1239693933" sldId="1671"/>
            <ac:spMk id="45" creationId="{20E80B1E-5143-482D-AD03-C98AED85D009}"/>
          </ac:spMkLst>
        </pc:spChg>
        <pc:spChg chg="add mod ord">
          <ac:chgData name="Hamlet Markarian" userId="4926d2b407f31d77" providerId="LiveId" clId="{705DC818-639B-473A-A2BD-6062E0046C7B}" dt="2021-04-22T16:32:50.290" v="2383" actId="167"/>
          <ac:spMkLst>
            <pc:docMk/>
            <pc:sldMk cId="1239693933" sldId="1671"/>
            <ac:spMk id="46" creationId="{4EF2B844-2511-4568-A339-3962A40249F5}"/>
          </ac:spMkLst>
        </pc:spChg>
        <pc:spChg chg="add mod">
          <ac:chgData name="Hamlet Markarian" userId="4926d2b407f31d77" providerId="LiveId" clId="{705DC818-639B-473A-A2BD-6062E0046C7B}" dt="2021-04-22T20:57:24.341" v="2959" actId="207"/>
          <ac:spMkLst>
            <pc:docMk/>
            <pc:sldMk cId="1239693933" sldId="1671"/>
            <ac:spMk id="47" creationId="{2741D725-B486-4A3D-ABBB-9C8E0CCB543F}"/>
          </ac:spMkLst>
        </pc:spChg>
        <pc:spChg chg="add del mod">
          <ac:chgData name="Hamlet Markarian" userId="4926d2b407f31d77" providerId="LiveId" clId="{705DC818-639B-473A-A2BD-6062E0046C7B}" dt="2021-04-22T20:44:17.770" v="2759" actId="478"/>
          <ac:spMkLst>
            <pc:docMk/>
            <pc:sldMk cId="1239693933" sldId="1671"/>
            <ac:spMk id="48" creationId="{3C7E4E2B-9333-484A-844D-43016B83F6E0}"/>
          </ac:spMkLst>
        </pc:spChg>
        <pc:spChg chg="add mod topLvl">
          <ac:chgData name="Hamlet Markarian" userId="4926d2b407f31d77" providerId="LiveId" clId="{705DC818-639B-473A-A2BD-6062E0046C7B}" dt="2021-04-22T21:03:21.245" v="3051" actId="207"/>
          <ac:spMkLst>
            <pc:docMk/>
            <pc:sldMk cId="1239693933" sldId="1671"/>
            <ac:spMk id="49" creationId="{F9362E83-4538-4302-B17D-11D220DABD6D}"/>
          </ac:spMkLst>
        </pc:spChg>
        <pc:spChg chg="mod">
          <ac:chgData name="Hamlet Markarian" userId="4926d2b407f31d77" providerId="LiveId" clId="{705DC818-639B-473A-A2BD-6062E0046C7B}" dt="2021-04-22T11:14:32.115" v="867" actId="20577"/>
          <ac:spMkLst>
            <pc:docMk/>
            <pc:sldMk cId="1239693933" sldId="1671"/>
            <ac:spMk id="50" creationId="{4F998B1D-6B43-4A9D-AD50-A2533B0C2888}"/>
          </ac:spMkLst>
        </pc:spChg>
        <pc:spChg chg="add mod topLvl">
          <ac:chgData name="Hamlet Markarian" userId="4926d2b407f31d77" providerId="LiveId" clId="{705DC818-639B-473A-A2BD-6062E0046C7B}" dt="2021-04-22T21:03:24.893" v="3053" actId="207"/>
          <ac:spMkLst>
            <pc:docMk/>
            <pc:sldMk cId="1239693933" sldId="1671"/>
            <ac:spMk id="51" creationId="{7F69D0AF-512A-44A6-88C3-DD034CF89B3A}"/>
          </ac:spMkLst>
        </pc:spChg>
        <pc:spChg chg="add mod topLvl">
          <ac:chgData name="Hamlet Markarian" userId="4926d2b407f31d77" providerId="LiveId" clId="{705DC818-639B-473A-A2BD-6062E0046C7B}" dt="2021-04-22T21:03:28.286" v="3055" actId="207"/>
          <ac:spMkLst>
            <pc:docMk/>
            <pc:sldMk cId="1239693933" sldId="1671"/>
            <ac:spMk id="53" creationId="{02FD35AF-ACEF-4096-95B7-8C803656A5AB}"/>
          </ac:spMkLst>
        </pc:spChg>
        <pc:spChg chg="add mod topLvl">
          <ac:chgData name="Hamlet Markarian" userId="4926d2b407f31d77" providerId="LiveId" clId="{705DC818-639B-473A-A2BD-6062E0046C7B}" dt="2021-04-22T21:03:31.661" v="3057" actId="207"/>
          <ac:spMkLst>
            <pc:docMk/>
            <pc:sldMk cId="1239693933" sldId="1671"/>
            <ac:spMk id="54" creationId="{F1A052B5-B1FE-4445-A653-54D265873996}"/>
          </ac:spMkLst>
        </pc:spChg>
        <pc:spChg chg="add mod ord">
          <ac:chgData name="Hamlet Markarian" userId="4926d2b407f31d77" providerId="LiveId" clId="{705DC818-639B-473A-A2BD-6062E0046C7B}" dt="2021-04-22T20:57:18.568" v="2948" actId="167"/>
          <ac:spMkLst>
            <pc:docMk/>
            <pc:sldMk cId="1239693933" sldId="1671"/>
            <ac:spMk id="57" creationId="{B2494118-AD68-4791-90BB-EFBEC53E33CB}"/>
          </ac:spMkLst>
        </pc:spChg>
        <pc:spChg chg="add del mod">
          <ac:chgData name="Hamlet Markarian" userId="4926d2b407f31d77" providerId="LiveId" clId="{705DC818-639B-473A-A2BD-6062E0046C7B}" dt="2021-04-22T20:58:36.588" v="3001" actId="478"/>
          <ac:spMkLst>
            <pc:docMk/>
            <pc:sldMk cId="1239693933" sldId="1671"/>
            <ac:spMk id="59" creationId="{9FF90A0B-1231-4FF4-8298-B4B1FF544A92}"/>
          </ac:spMkLst>
        </pc:spChg>
        <pc:spChg chg="add del mod">
          <ac:chgData name="Hamlet Markarian" userId="4926d2b407f31d77" providerId="LiveId" clId="{705DC818-639B-473A-A2BD-6062E0046C7B}" dt="2021-04-22T20:58:37.930" v="3002" actId="478"/>
          <ac:spMkLst>
            <pc:docMk/>
            <pc:sldMk cId="1239693933" sldId="1671"/>
            <ac:spMk id="60" creationId="{A73A7B8C-ABEC-4B51-BAB6-34C3C0AE8A1F}"/>
          </ac:spMkLst>
        </pc:spChg>
        <pc:spChg chg="add mod ord">
          <ac:chgData name="Hamlet Markarian" userId="4926d2b407f31d77" providerId="LiveId" clId="{705DC818-639B-473A-A2BD-6062E0046C7B}" dt="2021-04-22T20:58:08.011" v="2986" actId="167"/>
          <ac:spMkLst>
            <pc:docMk/>
            <pc:sldMk cId="1239693933" sldId="1671"/>
            <ac:spMk id="63" creationId="{1204BE92-815F-4546-8247-6738576CAD82}"/>
          </ac:spMkLst>
        </pc:spChg>
        <pc:spChg chg="add mod ord">
          <ac:chgData name="Hamlet Markarian" userId="4926d2b407f31d77" providerId="LiveId" clId="{705DC818-639B-473A-A2BD-6062E0046C7B}" dt="2021-04-22T20:59:18.134" v="3027" actId="14100"/>
          <ac:spMkLst>
            <pc:docMk/>
            <pc:sldMk cId="1239693933" sldId="1671"/>
            <ac:spMk id="65" creationId="{785E4C8E-8BD1-45CF-9EF7-24398974FD12}"/>
          </ac:spMkLst>
        </pc:spChg>
        <pc:spChg chg="add mod ord">
          <ac:chgData name="Hamlet Markarian" userId="4926d2b407f31d77" providerId="LiveId" clId="{705DC818-639B-473A-A2BD-6062E0046C7B}" dt="2021-04-22T20:59:13.600" v="3026" actId="167"/>
          <ac:spMkLst>
            <pc:docMk/>
            <pc:sldMk cId="1239693933" sldId="1671"/>
            <ac:spMk id="66" creationId="{5215CC38-1158-4686-99D2-088C0757DFFE}"/>
          </ac:spMkLst>
        </pc:spChg>
        <pc:spChg chg="add mod ord">
          <ac:chgData name="Hamlet Markarian" userId="4926d2b407f31d77" providerId="LiveId" clId="{705DC818-639B-473A-A2BD-6062E0046C7B}" dt="2021-04-22T20:59:58.697" v="3035" actId="167"/>
          <ac:spMkLst>
            <pc:docMk/>
            <pc:sldMk cId="1239693933" sldId="1671"/>
            <ac:spMk id="67" creationId="{E7A83330-25F3-491E-A7C6-0110DC60DAA7}"/>
          </ac:spMkLst>
        </pc:spChg>
        <pc:spChg chg="add mod topLvl">
          <ac:chgData name="Hamlet Markarian" userId="4926d2b407f31d77" providerId="LiveId" clId="{705DC818-639B-473A-A2BD-6062E0046C7B}" dt="2021-04-22T20:48:20.973" v="2878" actId="207"/>
          <ac:spMkLst>
            <pc:docMk/>
            <pc:sldMk cId="1239693933" sldId="1671"/>
            <ac:spMk id="68" creationId="{D305E75B-08C7-47F7-A5DE-E7476CFEE021}"/>
          </ac:spMkLst>
        </pc:spChg>
        <pc:spChg chg="add mod topLvl">
          <ac:chgData name="Hamlet Markarian" userId="4926d2b407f31d77" providerId="LiveId" clId="{705DC818-639B-473A-A2BD-6062E0046C7B}" dt="2021-04-22T20:48:23.103" v="2886" actId="207"/>
          <ac:spMkLst>
            <pc:docMk/>
            <pc:sldMk cId="1239693933" sldId="1671"/>
            <ac:spMk id="69" creationId="{08A92623-267C-43DB-8B90-880D7C6C47EA}"/>
          </ac:spMkLst>
        </pc:spChg>
        <pc:spChg chg="add mod topLvl">
          <ac:chgData name="Hamlet Markarian" userId="4926d2b407f31d77" providerId="LiveId" clId="{705DC818-639B-473A-A2BD-6062E0046C7B}" dt="2021-04-22T20:48:24.928" v="2897" actId="207"/>
          <ac:spMkLst>
            <pc:docMk/>
            <pc:sldMk cId="1239693933" sldId="1671"/>
            <ac:spMk id="70" creationId="{3E7DB32C-3FB8-4E44-B8BA-9933BD123C70}"/>
          </ac:spMkLst>
        </pc:spChg>
        <pc:spChg chg="add mod ord">
          <ac:chgData name="Hamlet Markarian" userId="4926d2b407f31d77" providerId="LiveId" clId="{705DC818-639B-473A-A2BD-6062E0046C7B}" dt="2021-04-22T21:01:01.356" v="3044" actId="167"/>
          <ac:spMkLst>
            <pc:docMk/>
            <pc:sldMk cId="1239693933" sldId="1671"/>
            <ac:spMk id="71" creationId="{8CE941E2-BC6F-46E7-A36F-075AB371F990}"/>
          </ac:spMkLst>
        </pc:spChg>
        <pc:spChg chg="add mod ord">
          <ac:chgData name="Hamlet Markarian" userId="4926d2b407f31d77" providerId="LiveId" clId="{705DC818-639B-473A-A2BD-6062E0046C7B}" dt="2021-04-22T21:00:39.224" v="3040" actId="167"/>
          <ac:spMkLst>
            <pc:docMk/>
            <pc:sldMk cId="1239693933" sldId="1671"/>
            <ac:spMk id="72" creationId="{2A42C9F4-D85E-493D-B0EE-E6714B2E1B69}"/>
          </ac:spMkLst>
        </pc:spChg>
        <pc:grpChg chg="add del mod">
          <ac:chgData name="Hamlet Markarian" userId="4926d2b407f31d77" providerId="LiveId" clId="{705DC818-639B-473A-A2BD-6062E0046C7B}" dt="2021-04-22T16:38:07.710" v="2473" actId="165"/>
          <ac:grpSpMkLst>
            <pc:docMk/>
            <pc:sldMk cId="1239693933" sldId="1671"/>
            <ac:grpSpMk id="6" creationId="{27AD6C19-CA5B-4713-84C4-86E065F49AF9}"/>
          </ac:grpSpMkLst>
        </pc:grpChg>
        <pc:grpChg chg="add del mod">
          <ac:chgData name="Hamlet Markarian" userId="4926d2b407f31d77" providerId="LiveId" clId="{705DC818-639B-473A-A2BD-6062E0046C7B}" dt="2021-04-22T16:25:38.107" v="2307" actId="165"/>
          <ac:grpSpMkLst>
            <pc:docMk/>
            <pc:sldMk cId="1239693933" sldId="1671"/>
            <ac:grpSpMk id="23" creationId="{F1C73211-8F4E-49FE-B975-C665D4F62E34}"/>
          </ac:grpSpMkLst>
        </pc:grpChg>
        <pc:grpChg chg="add del mod">
          <ac:chgData name="Hamlet Markarian" userId="4926d2b407f31d77" providerId="LiveId" clId="{705DC818-639B-473A-A2BD-6062E0046C7B}" dt="2021-04-22T16:25:38.107" v="2307" actId="165"/>
          <ac:grpSpMkLst>
            <pc:docMk/>
            <pc:sldMk cId="1239693933" sldId="1671"/>
            <ac:grpSpMk id="28" creationId="{E329E4BE-282A-4939-900E-8E6C4F84173C}"/>
          </ac:grpSpMkLst>
        </pc:grpChg>
        <pc:grpChg chg="add del mod">
          <ac:chgData name="Hamlet Markarian" userId="4926d2b407f31d77" providerId="LiveId" clId="{705DC818-639B-473A-A2BD-6062E0046C7B}" dt="2021-04-22T16:25:38.107" v="2307" actId="165"/>
          <ac:grpSpMkLst>
            <pc:docMk/>
            <pc:sldMk cId="1239693933" sldId="1671"/>
            <ac:grpSpMk id="31" creationId="{A161111C-D418-4057-9B90-7EE220B280B8}"/>
          </ac:grpSpMkLst>
        </pc:grpChg>
        <pc:grpChg chg="add del mod">
          <ac:chgData name="Hamlet Markarian" userId="4926d2b407f31d77" providerId="LiveId" clId="{705DC818-639B-473A-A2BD-6062E0046C7B}" dt="2021-04-22T16:25:26.186" v="2302" actId="478"/>
          <ac:grpSpMkLst>
            <pc:docMk/>
            <pc:sldMk cId="1239693933" sldId="1671"/>
            <ac:grpSpMk id="34" creationId="{D52C618E-0B27-4356-9C8D-F0C3DBB58FAD}"/>
          </ac:grpSpMkLst>
        </pc:grpChg>
        <pc:grpChg chg="add del mod">
          <ac:chgData name="Hamlet Markarian" userId="4926d2b407f31d77" providerId="LiveId" clId="{705DC818-639B-473A-A2BD-6062E0046C7B}" dt="2021-04-22T16:25:31.611" v="2305" actId="165"/>
          <ac:grpSpMkLst>
            <pc:docMk/>
            <pc:sldMk cId="1239693933" sldId="1671"/>
            <ac:grpSpMk id="37" creationId="{F4F65CB2-5074-4CBC-8364-4636804F19F1}"/>
          </ac:grpSpMkLst>
        </pc:grpChg>
        <pc:grpChg chg="add del mod">
          <ac:chgData name="Hamlet Markarian" userId="4926d2b407f31d77" providerId="LiveId" clId="{705DC818-639B-473A-A2BD-6062E0046C7B}" dt="2021-04-22T16:25:26.186" v="2302" actId="478"/>
          <ac:grpSpMkLst>
            <pc:docMk/>
            <pc:sldMk cId="1239693933" sldId="1671"/>
            <ac:grpSpMk id="40" creationId="{F5588BE5-2216-479F-AE45-ADF0C06E5C72}"/>
          </ac:grpSpMkLst>
        </pc:grpChg>
        <pc:grpChg chg="add del mod">
          <ac:chgData name="Hamlet Markarian" userId="4926d2b407f31d77" providerId="LiveId" clId="{705DC818-639B-473A-A2BD-6062E0046C7B}" dt="2021-04-22T16:42:46.701" v="2542" actId="165"/>
          <ac:grpSpMkLst>
            <pc:docMk/>
            <pc:sldMk cId="1239693933" sldId="1671"/>
            <ac:grpSpMk id="57" creationId="{B73DA1E9-9F1D-4090-A67B-7DD7E6795969}"/>
          </ac:grpSpMkLst>
        </pc:grpChg>
        <pc:picChg chg="add del mod">
          <ac:chgData name="Hamlet Markarian" userId="4926d2b407f31d77" providerId="LiveId" clId="{705DC818-639B-473A-A2BD-6062E0046C7B}" dt="2021-04-22T20:53:29.449" v="2898" actId="478"/>
          <ac:picMkLst>
            <pc:docMk/>
            <pc:sldMk cId="1239693933" sldId="1671"/>
            <ac:picMk id="4" creationId="{334F86EE-4E50-404D-8207-FB4299A5A9C8}"/>
          </ac:picMkLst>
        </pc:picChg>
        <pc:cxnChg chg="add del mod">
          <ac:chgData name="Hamlet Markarian" userId="4926d2b407f31d77" providerId="LiveId" clId="{705DC818-639B-473A-A2BD-6062E0046C7B}" dt="2021-04-22T16:40:28.731" v="2507" actId="478"/>
          <ac:cxnSpMkLst>
            <pc:docMk/>
            <pc:sldMk cId="1239693933" sldId="1671"/>
            <ac:cxnSpMk id="8" creationId="{480546A4-59EF-4ED5-9264-4741F32C4958}"/>
          </ac:cxnSpMkLst>
        </pc:cxnChg>
        <pc:cxnChg chg="add del mod">
          <ac:chgData name="Hamlet Markarian" userId="4926d2b407f31d77" providerId="LiveId" clId="{705DC818-639B-473A-A2BD-6062E0046C7B}" dt="2021-04-22T20:42:15.001" v="2662" actId="478"/>
          <ac:cxnSpMkLst>
            <pc:docMk/>
            <pc:sldMk cId="1239693933" sldId="1671"/>
            <ac:cxnSpMk id="10" creationId="{2C611EB5-FDC0-49A5-97F6-EA2BA7497DD7}"/>
          </ac:cxnSpMkLst>
        </pc:cxnChg>
        <pc:cxnChg chg="add del mod ord">
          <ac:chgData name="Hamlet Markarian" userId="4926d2b407f31d77" providerId="LiveId" clId="{705DC818-639B-473A-A2BD-6062E0046C7B}" dt="2021-04-22T21:01:13.290" v="3045" actId="478"/>
          <ac:cxnSpMkLst>
            <pc:docMk/>
            <pc:sldMk cId="1239693933" sldId="1671"/>
            <ac:cxnSpMk id="16" creationId="{7D5660BB-788E-4B1E-AF97-888F37FBD724}"/>
          </ac:cxnSpMkLst>
        </pc:cxnChg>
        <pc:cxnChg chg="add del mod ord">
          <ac:chgData name="Hamlet Markarian" userId="4926d2b407f31d77" providerId="LiveId" clId="{705DC818-639B-473A-A2BD-6062E0046C7B}" dt="2021-04-22T21:01:13.290" v="3045" actId="478"/>
          <ac:cxnSpMkLst>
            <pc:docMk/>
            <pc:sldMk cId="1239693933" sldId="1671"/>
            <ac:cxnSpMk id="55" creationId="{84701509-6893-4447-9847-77EEA175891B}"/>
          </ac:cxnSpMkLst>
        </pc:cxnChg>
        <pc:cxnChg chg="add del mod ord">
          <ac:chgData name="Hamlet Markarian" userId="4926d2b407f31d77" providerId="LiveId" clId="{705DC818-639B-473A-A2BD-6062E0046C7B}" dt="2021-04-22T21:01:13.290" v="3045" actId="478"/>
          <ac:cxnSpMkLst>
            <pc:docMk/>
            <pc:sldMk cId="1239693933" sldId="1671"/>
            <ac:cxnSpMk id="56" creationId="{243EE0EE-5124-4B93-9BD0-DEFF4EBDC1A2}"/>
          </ac:cxnSpMkLst>
        </pc:cxnChg>
        <pc:cxnChg chg="add del mod">
          <ac:chgData name="Hamlet Markarian" userId="4926d2b407f31d77" providerId="LiveId" clId="{705DC818-639B-473A-A2BD-6062E0046C7B}" dt="2021-04-22T20:42:10.554" v="2659" actId="478"/>
          <ac:cxnSpMkLst>
            <pc:docMk/>
            <pc:sldMk cId="1239693933" sldId="1671"/>
            <ac:cxnSpMk id="58" creationId="{F0632644-DAC0-479C-B22D-620DBD4EE1CE}"/>
          </ac:cxnSpMkLst>
        </pc:cxnChg>
        <pc:cxnChg chg="add del mod">
          <ac:chgData name="Hamlet Markarian" userId="4926d2b407f31d77" providerId="LiveId" clId="{705DC818-639B-473A-A2BD-6062E0046C7B}" dt="2021-04-22T20:42:12.873" v="2661" actId="478"/>
          <ac:cxnSpMkLst>
            <pc:docMk/>
            <pc:sldMk cId="1239693933" sldId="1671"/>
            <ac:cxnSpMk id="62" creationId="{419666D7-45C3-418E-8814-E904EA3BC73E}"/>
          </ac:cxnSpMkLst>
        </pc:cxnChg>
        <pc:cxnChg chg="add del mod">
          <ac:chgData name="Hamlet Markarian" userId="4926d2b407f31d77" providerId="LiveId" clId="{705DC818-639B-473A-A2BD-6062E0046C7B}" dt="2021-04-22T20:42:11.769" v="2660" actId="478"/>
          <ac:cxnSpMkLst>
            <pc:docMk/>
            <pc:sldMk cId="1239693933" sldId="1671"/>
            <ac:cxnSpMk id="64" creationId="{FDE37B07-F3A9-40EC-B67F-08B0C9EC6EA9}"/>
          </ac:cxnSpMkLst>
        </pc:cxnChg>
        <pc:cxnChg chg="add del mod">
          <ac:chgData name="Hamlet Markarian" userId="4926d2b407f31d77" providerId="LiveId" clId="{705DC818-639B-473A-A2BD-6062E0046C7B}" dt="2021-04-22T16:43:42.444" v="2561" actId="478"/>
          <ac:cxnSpMkLst>
            <pc:docMk/>
            <pc:sldMk cId="1239693933" sldId="1671"/>
            <ac:cxnSpMk id="72" creationId="{BB025CEA-204A-49B7-9B5F-A01F2832291E}"/>
          </ac:cxnSpMkLst>
        </pc:cxnChg>
        <pc:cxnChg chg="add del mod">
          <ac:chgData name="Hamlet Markarian" userId="4926d2b407f31d77" providerId="LiveId" clId="{705DC818-639B-473A-A2BD-6062E0046C7B}" dt="2021-04-22T16:43:42.444" v="2561" actId="478"/>
          <ac:cxnSpMkLst>
            <pc:docMk/>
            <pc:sldMk cId="1239693933" sldId="1671"/>
            <ac:cxnSpMk id="75" creationId="{D200E81A-3533-4FF7-BF96-58FB685402A9}"/>
          </ac:cxnSpMkLst>
        </pc:cxnChg>
        <pc:cxnChg chg="add del mod">
          <ac:chgData name="Hamlet Markarian" userId="4926d2b407f31d77" providerId="LiveId" clId="{705DC818-639B-473A-A2BD-6062E0046C7B}" dt="2021-04-22T16:43:42.444" v="2561" actId="478"/>
          <ac:cxnSpMkLst>
            <pc:docMk/>
            <pc:sldMk cId="1239693933" sldId="1671"/>
            <ac:cxnSpMk id="78" creationId="{63A60B02-90B0-4624-9BDF-77F2FDFBDC6A}"/>
          </ac:cxnSpMkLst>
        </pc:cxnChg>
        <pc:cxnChg chg="add del mod">
          <ac:chgData name="Hamlet Markarian" userId="4926d2b407f31d77" providerId="LiveId" clId="{705DC818-639B-473A-A2BD-6062E0046C7B}" dt="2021-04-22T16:43:42.444" v="2561" actId="478"/>
          <ac:cxnSpMkLst>
            <pc:docMk/>
            <pc:sldMk cId="1239693933" sldId="1671"/>
            <ac:cxnSpMk id="81" creationId="{91F0AA51-FDA1-437E-AE74-E26C4F659306}"/>
          </ac:cxnSpMkLst>
        </pc:cxnChg>
        <pc:cxnChg chg="add del mod">
          <ac:chgData name="Hamlet Markarian" userId="4926d2b407f31d77" providerId="LiveId" clId="{705DC818-639B-473A-A2BD-6062E0046C7B}" dt="2021-04-22T16:44:03.452" v="2572" actId="478"/>
          <ac:cxnSpMkLst>
            <pc:docMk/>
            <pc:sldMk cId="1239693933" sldId="1671"/>
            <ac:cxnSpMk id="82" creationId="{AFE605EE-32F5-425F-BE71-191DC9DBB955}"/>
          </ac:cxnSpMkLst>
        </pc:cxnChg>
        <pc:cxnChg chg="add del mod">
          <ac:chgData name="Hamlet Markarian" userId="4926d2b407f31d77" providerId="LiveId" clId="{705DC818-639B-473A-A2BD-6062E0046C7B}" dt="2021-04-22T16:43:42.444" v="2561" actId="478"/>
          <ac:cxnSpMkLst>
            <pc:docMk/>
            <pc:sldMk cId="1239693933" sldId="1671"/>
            <ac:cxnSpMk id="84" creationId="{D85538AA-229D-45E7-8F97-EF458BBDD61F}"/>
          </ac:cxnSpMkLst>
        </pc:cxnChg>
        <pc:cxnChg chg="add del mod">
          <ac:chgData name="Hamlet Markarian" userId="4926d2b407f31d77" providerId="LiveId" clId="{705DC818-639B-473A-A2BD-6062E0046C7B}" dt="2021-04-22T16:43:42.444" v="2561" actId="478"/>
          <ac:cxnSpMkLst>
            <pc:docMk/>
            <pc:sldMk cId="1239693933" sldId="1671"/>
            <ac:cxnSpMk id="90" creationId="{7F9C4054-DA71-4FB1-96C5-F5E0CBC6C2AE}"/>
          </ac:cxnSpMkLst>
        </pc:cxnChg>
        <pc:cxnChg chg="add del mod">
          <ac:chgData name="Hamlet Markarian" userId="4926d2b407f31d77" providerId="LiveId" clId="{705DC818-639B-473A-A2BD-6062E0046C7B}" dt="2021-04-22T16:44:03.452" v="2572" actId="478"/>
          <ac:cxnSpMkLst>
            <pc:docMk/>
            <pc:sldMk cId="1239693933" sldId="1671"/>
            <ac:cxnSpMk id="92" creationId="{DCCA6AA7-D6F6-4C5B-8E36-C8FD6B90FB14}"/>
          </ac:cxnSpMkLst>
        </pc:cxnChg>
        <pc:cxnChg chg="add del mod">
          <ac:chgData name="Hamlet Markarian" userId="4926d2b407f31d77" providerId="LiveId" clId="{705DC818-639B-473A-A2BD-6062E0046C7B}" dt="2021-04-22T16:44:03.452" v="2572" actId="478"/>
          <ac:cxnSpMkLst>
            <pc:docMk/>
            <pc:sldMk cId="1239693933" sldId="1671"/>
            <ac:cxnSpMk id="95" creationId="{C5401B2B-448E-4D68-A2C3-16702A7EAF65}"/>
          </ac:cxnSpMkLst>
        </pc:cxnChg>
        <pc:cxnChg chg="add del mod">
          <ac:chgData name="Hamlet Markarian" userId="4926d2b407f31d77" providerId="LiveId" clId="{705DC818-639B-473A-A2BD-6062E0046C7B}" dt="2021-04-22T16:44:03.452" v="2572" actId="478"/>
          <ac:cxnSpMkLst>
            <pc:docMk/>
            <pc:sldMk cId="1239693933" sldId="1671"/>
            <ac:cxnSpMk id="98" creationId="{DEF01E3D-F140-46D3-9A78-9814620B284D}"/>
          </ac:cxnSpMkLst>
        </pc:cxnChg>
      </pc:sldChg>
      <pc:sldChg chg="modSp add mod">
        <pc:chgData name="Hamlet Markarian" userId="4926d2b407f31d77" providerId="LiveId" clId="{705DC818-639B-473A-A2BD-6062E0046C7B}" dt="2021-04-22T11:15:04.682" v="874" actId="113"/>
        <pc:sldMkLst>
          <pc:docMk/>
          <pc:sldMk cId="1961221735" sldId="1672"/>
        </pc:sldMkLst>
        <pc:spChg chg="mod">
          <ac:chgData name="Hamlet Markarian" userId="4926d2b407f31d77" providerId="LiveId" clId="{705DC818-639B-473A-A2BD-6062E0046C7B}" dt="2021-04-22T11:15:04.682" v="874" actId="113"/>
          <ac:spMkLst>
            <pc:docMk/>
            <pc:sldMk cId="1961221735" sldId="1672"/>
            <ac:spMk id="5" creationId="{BC01E833-A438-4C2A-AF28-2B402D7F80E5}"/>
          </ac:spMkLst>
        </pc:spChg>
      </pc:sldChg>
      <pc:sldChg chg="modSp add mod">
        <pc:chgData name="Hamlet Markarian" userId="4926d2b407f31d77" providerId="LiveId" clId="{705DC818-639B-473A-A2BD-6062E0046C7B}" dt="2021-04-22T11:15:37.619" v="882" actId="20577"/>
        <pc:sldMkLst>
          <pc:docMk/>
          <pc:sldMk cId="4235879325" sldId="1673"/>
        </pc:sldMkLst>
        <pc:spChg chg="mod">
          <ac:chgData name="Hamlet Markarian" userId="4926d2b407f31d77" providerId="LiveId" clId="{705DC818-639B-473A-A2BD-6062E0046C7B}" dt="2021-04-22T11:15:22.480" v="877"/>
          <ac:spMkLst>
            <pc:docMk/>
            <pc:sldMk cId="4235879325" sldId="1673"/>
            <ac:spMk id="5" creationId="{BC01E833-A438-4C2A-AF28-2B402D7F80E5}"/>
          </ac:spMkLst>
        </pc:spChg>
        <pc:spChg chg="mod">
          <ac:chgData name="Hamlet Markarian" userId="4926d2b407f31d77" providerId="LiveId" clId="{705DC818-639B-473A-A2BD-6062E0046C7B}" dt="2021-04-22T11:15:37.619" v="882" actId="20577"/>
          <ac:spMkLst>
            <pc:docMk/>
            <pc:sldMk cId="4235879325" sldId="1673"/>
            <ac:spMk id="50" creationId="{4F998B1D-6B43-4A9D-AD50-A2533B0C2888}"/>
          </ac:spMkLst>
        </pc:spChg>
      </pc:sldChg>
      <pc:sldChg chg="addSp delSp modSp add mod">
        <pc:chgData name="Hamlet Markarian" userId="4926d2b407f31d77" providerId="LiveId" clId="{705DC818-639B-473A-A2BD-6062E0046C7B}" dt="2021-04-22T16:21:43.827" v="2299" actId="14100"/>
        <pc:sldMkLst>
          <pc:docMk/>
          <pc:sldMk cId="3015139049" sldId="1674"/>
        </pc:sldMkLst>
        <pc:spChg chg="mod">
          <ac:chgData name="Hamlet Markarian" userId="4926d2b407f31d77" providerId="LiveId" clId="{705DC818-639B-473A-A2BD-6062E0046C7B}" dt="2021-04-22T16:10:30.732" v="2174" actId="20577"/>
          <ac:spMkLst>
            <pc:docMk/>
            <pc:sldMk cId="3015139049" sldId="1674"/>
            <ac:spMk id="5" creationId="{BC01E833-A438-4C2A-AF28-2B402D7F80E5}"/>
          </ac:spMkLst>
        </pc:spChg>
        <pc:spChg chg="add del mod">
          <ac:chgData name="Hamlet Markarian" userId="4926d2b407f31d77" providerId="LiveId" clId="{705DC818-639B-473A-A2BD-6062E0046C7B}" dt="2021-04-22T16:10:55.066" v="2178" actId="478"/>
          <ac:spMkLst>
            <pc:docMk/>
            <pc:sldMk cId="3015139049" sldId="1674"/>
            <ac:spMk id="15" creationId="{DAF2478A-1299-4F2F-9796-86FADFD209BF}"/>
          </ac:spMkLst>
        </pc:spChg>
        <pc:spChg chg="add mod">
          <ac:chgData name="Hamlet Markarian" userId="4926d2b407f31d77" providerId="LiveId" clId="{705DC818-639B-473A-A2BD-6062E0046C7B}" dt="2021-04-22T16:21:43.827" v="2299" actId="14100"/>
          <ac:spMkLst>
            <pc:docMk/>
            <pc:sldMk cId="3015139049" sldId="1674"/>
            <ac:spMk id="16" creationId="{526880A0-ABDB-49DA-8F13-EB595310590B}"/>
          </ac:spMkLst>
        </pc:spChg>
        <pc:spChg chg="add del mod">
          <ac:chgData name="Hamlet Markarian" userId="4926d2b407f31d77" providerId="LiveId" clId="{705DC818-639B-473A-A2BD-6062E0046C7B}" dt="2021-04-22T16:11:17.467" v="2182" actId="478"/>
          <ac:spMkLst>
            <pc:docMk/>
            <pc:sldMk cId="3015139049" sldId="1674"/>
            <ac:spMk id="17" creationId="{90D96417-F681-4B71-9B8A-46170EE9B157}"/>
          </ac:spMkLst>
        </pc:spChg>
        <pc:spChg chg="add mod">
          <ac:chgData name="Hamlet Markarian" userId="4926d2b407f31d77" providerId="LiveId" clId="{705DC818-639B-473A-A2BD-6062E0046C7B}" dt="2021-04-22T16:18:57.823" v="2283" actId="1076"/>
          <ac:spMkLst>
            <pc:docMk/>
            <pc:sldMk cId="3015139049" sldId="1674"/>
            <ac:spMk id="18" creationId="{B5822D32-E73E-40E9-9BFE-53D82A1943CA}"/>
          </ac:spMkLst>
        </pc:spChg>
        <pc:spChg chg="add mod">
          <ac:chgData name="Hamlet Markarian" userId="4926d2b407f31d77" providerId="LiveId" clId="{705DC818-639B-473A-A2BD-6062E0046C7B}" dt="2021-04-22T16:18:28.703" v="2274" actId="1076"/>
          <ac:spMkLst>
            <pc:docMk/>
            <pc:sldMk cId="3015139049" sldId="1674"/>
            <ac:spMk id="19" creationId="{880EE246-CB1C-499B-9BE6-CF6001A23F60}"/>
          </ac:spMkLst>
        </pc:spChg>
        <pc:spChg chg="add mod">
          <ac:chgData name="Hamlet Markarian" userId="4926d2b407f31d77" providerId="LiveId" clId="{705DC818-639B-473A-A2BD-6062E0046C7B}" dt="2021-04-22T16:21:38.557" v="2298" actId="14100"/>
          <ac:spMkLst>
            <pc:docMk/>
            <pc:sldMk cId="3015139049" sldId="1674"/>
            <ac:spMk id="20" creationId="{0246A158-492A-4A08-BEFD-CE2C8209F013}"/>
          </ac:spMkLst>
        </pc:spChg>
        <pc:spChg chg="add mod">
          <ac:chgData name="Hamlet Markarian" userId="4926d2b407f31d77" providerId="LiveId" clId="{705DC818-639B-473A-A2BD-6062E0046C7B}" dt="2021-04-22T16:16:03.558" v="2235" actId="1076"/>
          <ac:spMkLst>
            <pc:docMk/>
            <pc:sldMk cId="3015139049" sldId="1674"/>
            <ac:spMk id="21" creationId="{BC44FF29-C6DF-4AE6-A8C4-47460EF77C92}"/>
          </ac:spMkLst>
        </pc:spChg>
        <pc:spChg chg="add mod">
          <ac:chgData name="Hamlet Markarian" userId="4926d2b407f31d77" providerId="LiveId" clId="{705DC818-639B-473A-A2BD-6062E0046C7B}" dt="2021-04-22T16:16:35.342" v="2242" actId="14100"/>
          <ac:spMkLst>
            <pc:docMk/>
            <pc:sldMk cId="3015139049" sldId="1674"/>
            <ac:spMk id="22" creationId="{DBD7B7ED-6070-45D0-9E8F-7E41628D2C68}"/>
          </ac:spMkLst>
        </pc:spChg>
        <pc:spChg chg="add mod">
          <ac:chgData name="Hamlet Markarian" userId="4926d2b407f31d77" providerId="LiveId" clId="{705DC818-639B-473A-A2BD-6062E0046C7B}" dt="2021-04-22T16:18:17.405" v="2273" actId="1076"/>
          <ac:spMkLst>
            <pc:docMk/>
            <pc:sldMk cId="3015139049" sldId="1674"/>
            <ac:spMk id="23" creationId="{EE8B8883-EE35-4AAB-A9D0-88538DB049D9}"/>
          </ac:spMkLst>
        </pc:spChg>
        <pc:spChg chg="add mod">
          <ac:chgData name="Hamlet Markarian" userId="4926d2b407f31d77" providerId="LiveId" clId="{705DC818-639B-473A-A2BD-6062E0046C7B}" dt="2021-04-22T16:18:12.813" v="2272" actId="14100"/>
          <ac:spMkLst>
            <pc:docMk/>
            <pc:sldMk cId="3015139049" sldId="1674"/>
            <ac:spMk id="26" creationId="{088C9FD1-2079-49B8-99DB-A6E60DA33C17}"/>
          </ac:spMkLst>
        </pc:spChg>
        <pc:spChg chg="mod">
          <ac:chgData name="Hamlet Markarian" userId="4926d2b407f31d77" providerId="LiveId" clId="{705DC818-639B-473A-A2BD-6062E0046C7B}" dt="2021-04-22T11:39:25.656" v="991" actId="20577"/>
          <ac:spMkLst>
            <pc:docMk/>
            <pc:sldMk cId="3015139049" sldId="1674"/>
            <ac:spMk id="50" creationId="{4F998B1D-6B43-4A9D-AD50-A2533B0C2888}"/>
          </ac:spMkLst>
        </pc:spChg>
        <pc:picChg chg="add mod">
          <ac:chgData name="Hamlet Markarian" userId="4926d2b407f31d77" providerId="LiveId" clId="{705DC818-639B-473A-A2BD-6062E0046C7B}" dt="2021-04-22T16:18:59.867" v="2285" actId="1037"/>
          <ac:picMkLst>
            <pc:docMk/>
            <pc:sldMk cId="3015139049" sldId="1674"/>
            <ac:picMk id="3" creationId="{2C233349-DF64-4155-9426-9DF8EA4046D1}"/>
          </ac:picMkLst>
        </pc:picChg>
      </pc:sldChg>
      <pc:sldChg chg="addSp delSp modSp add mod">
        <pc:chgData name="Hamlet Markarian" userId="4926d2b407f31d77" providerId="LiveId" clId="{705DC818-639B-473A-A2BD-6062E0046C7B}" dt="2021-04-22T15:51:02.881" v="2168" actId="14100"/>
        <pc:sldMkLst>
          <pc:docMk/>
          <pc:sldMk cId="1452976238" sldId="1675"/>
        </pc:sldMkLst>
        <pc:spChg chg="mod">
          <ac:chgData name="Hamlet Markarian" userId="4926d2b407f31d77" providerId="LiveId" clId="{705DC818-639B-473A-A2BD-6062E0046C7B}" dt="2021-04-22T11:16:29.133" v="890"/>
          <ac:spMkLst>
            <pc:docMk/>
            <pc:sldMk cId="1452976238" sldId="1675"/>
            <ac:spMk id="5" creationId="{BC01E833-A438-4C2A-AF28-2B402D7F80E5}"/>
          </ac:spMkLst>
        </pc:spChg>
        <pc:spChg chg="add mod ord">
          <ac:chgData name="Hamlet Markarian" userId="4926d2b407f31d77" providerId="LiveId" clId="{705DC818-639B-473A-A2BD-6062E0046C7B}" dt="2021-04-22T15:50:09.329" v="2153" actId="167"/>
          <ac:spMkLst>
            <pc:docMk/>
            <pc:sldMk cId="1452976238" sldId="1675"/>
            <ac:spMk id="15" creationId="{FEAD6CE9-704A-4266-BB15-BEF09B9F56A7}"/>
          </ac:spMkLst>
        </pc:spChg>
        <pc:spChg chg="add mod ord">
          <ac:chgData name="Hamlet Markarian" userId="4926d2b407f31d77" providerId="LiveId" clId="{705DC818-639B-473A-A2BD-6062E0046C7B}" dt="2021-04-22T15:50:09.329" v="2153" actId="167"/>
          <ac:spMkLst>
            <pc:docMk/>
            <pc:sldMk cId="1452976238" sldId="1675"/>
            <ac:spMk id="20" creationId="{56350BAB-32DE-482D-8B73-D556D4E1B488}"/>
          </ac:spMkLst>
        </pc:spChg>
        <pc:spChg chg="add mod ord">
          <ac:chgData name="Hamlet Markarian" userId="4926d2b407f31d77" providerId="LiveId" clId="{705DC818-639B-473A-A2BD-6062E0046C7B}" dt="2021-04-22T15:50:09.329" v="2153" actId="167"/>
          <ac:spMkLst>
            <pc:docMk/>
            <pc:sldMk cId="1452976238" sldId="1675"/>
            <ac:spMk id="21" creationId="{08257BB5-378F-46B5-9207-72C5F72CA0B5}"/>
          </ac:spMkLst>
        </pc:spChg>
        <pc:spChg chg="add mod ord">
          <ac:chgData name="Hamlet Markarian" userId="4926d2b407f31d77" providerId="LiveId" clId="{705DC818-639B-473A-A2BD-6062E0046C7B}" dt="2021-04-22T15:50:09.329" v="2153" actId="167"/>
          <ac:spMkLst>
            <pc:docMk/>
            <pc:sldMk cId="1452976238" sldId="1675"/>
            <ac:spMk id="22" creationId="{22DFC3BD-B3AB-4857-8888-27C4BC900BA3}"/>
          </ac:spMkLst>
        </pc:spChg>
        <pc:spChg chg="add mod ord">
          <ac:chgData name="Hamlet Markarian" userId="4926d2b407f31d77" providerId="LiveId" clId="{705DC818-639B-473A-A2BD-6062E0046C7B}" dt="2021-04-22T15:50:09.329" v="2153" actId="167"/>
          <ac:spMkLst>
            <pc:docMk/>
            <pc:sldMk cId="1452976238" sldId="1675"/>
            <ac:spMk id="23" creationId="{2B2D031D-3FE3-4B76-9BF4-1A178EF2CC92}"/>
          </ac:spMkLst>
        </pc:spChg>
        <pc:spChg chg="add mod ord">
          <ac:chgData name="Hamlet Markarian" userId="4926d2b407f31d77" providerId="LiveId" clId="{705DC818-639B-473A-A2BD-6062E0046C7B}" dt="2021-04-22T15:50:09.329" v="2153" actId="167"/>
          <ac:spMkLst>
            <pc:docMk/>
            <pc:sldMk cId="1452976238" sldId="1675"/>
            <ac:spMk id="26" creationId="{154081D3-4C64-4583-91E3-40854B253EC1}"/>
          </ac:spMkLst>
        </pc:spChg>
        <pc:spChg chg="add mod ord">
          <ac:chgData name="Hamlet Markarian" userId="4926d2b407f31d77" providerId="LiveId" clId="{705DC818-639B-473A-A2BD-6062E0046C7B}" dt="2021-04-22T15:50:09.329" v="2153" actId="167"/>
          <ac:spMkLst>
            <pc:docMk/>
            <pc:sldMk cId="1452976238" sldId="1675"/>
            <ac:spMk id="27" creationId="{BE1C9082-E15B-4FBD-9C4D-273B9284940B}"/>
          </ac:spMkLst>
        </pc:spChg>
        <pc:spChg chg="add mod ord">
          <ac:chgData name="Hamlet Markarian" userId="4926d2b407f31d77" providerId="LiveId" clId="{705DC818-639B-473A-A2BD-6062E0046C7B}" dt="2021-04-22T15:50:09.329" v="2153" actId="167"/>
          <ac:spMkLst>
            <pc:docMk/>
            <pc:sldMk cId="1452976238" sldId="1675"/>
            <ac:spMk id="28" creationId="{E174DCF3-3A1E-4FB8-B2CE-20FFB7543456}"/>
          </ac:spMkLst>
        </pc:spChg>
        <pc:spChg chg="add mod ord">
          <ac:chgData name="Hamlet Markarian" userId="4926d2b407f31d77" providerId="LiveId" clId="{705DC818-639B-473A-A2BD-6062E0046C7B}" dt="2021-04-22T15:50:09.329" v="2153" actId="167"/>
          <ac:spMkLst>
            <pc:docMk/>
            <pc:sldMk cId="1452976238" sldId="1675"/>
            <ac:spMk id="29" creationId="{ED359F57-6A91-4C8A-9B18-713BA2D01BE7}"/>
          </ac:spMkLst>
        </pc:spChg>
        <pc:spChg chg="mod">
          <ac:chgData name="Hamlet Markarian" userId="4926d2b407f31d77" providerId="LiveId" clId="{705DC818-639B-473A-A2BD-6062E0046C7B}" dt="2021-04-22T15:48:38.755" v="2136"/>
          <ac:spMkLst>
            <pc:docMk/>
            <pc:sldMk cId="1452976238" sldId="1675"/>
            <ac:spMk id="34" creationId="{D800FABA-0B32-4B7B-9DE0-FE8C49326F03}"/>
          </ac:spMkLst>
        </pc:spChg>
        <pc:spChg chg="mod">
          <ac:chgData name="Hamlet Markarian" userId="4926d2b407f31d77" providerId="LiveId" clId="{705DC818-639B-473A-A2BD-6062E0046C7B}" dt="2021-04-22T11:39:22.585" v="990" actId="20577"/>
          <ac:spMkLst>
            <pc:docMk/>
            <pc:sldMk cId="1452976238" sldId="1675"/>
            <ac:spMk id="50" creationId="{4F998B1D-6B43-4A9D-AD50-A2533B0C2888}"/>
          </ac:spMkLst>
        </pc:spChg>
        <pc:grpChg chg="add mod ord">
          <ac:chgData name="Hamlet Markarian" userId="4926d2b407f31d77" providerId="LiveId" clId="{705DC818-639B-473A-A2BD-6062E0046C7B}" dt="2021-04-22T15:50:09.329" v="2153" actId="167"/>
          <ac:grpSpMkLst>
            <pc:docMk/>
            <pc:sldMk cId="1452976238" sldId="1675"/>
            <ac:grpSpMk id="16" creationId="{7FA8048A-4DFA-40B8-B4EF-79E6C4D86D75}"/>
          </ac:grpSpMkLst>
        </pc:grpChg>
        <pc:grpChg chg="add del mod">
          <ac:chgData name="Hamlet Markarian" userId="4926d2b407f31d77" providerId="LiveId" clId="{705DC818-639B-473A-A2BD-6062E0046C7B}" dt="2021-04-22T15:48:54.299" v="2137" actId="478"/>
          <ac:grpSpMkLst>
            <pc:docMk/>
            <pc:sldMk cId="1452976238" sldId="1675"/>
            <ac:grpSpMk id="32" creationId="{984EC988-B2D0-44CA-A748-8DCB6C42A378}"/>
          </ac:grpSpMkLst>
        </pc:grpChg>
        <pc:picChg chg="add del mod">
          <ac:chgData name="Hamlet Markarian" userId="4926d2b407f31d77" providerId="LiveId" clId="{705DC818-639B-473A-A2BD-6062E0046C7B}" dt="2021-04-22T15:48:54.299" v="2137" actId="478"/>
          <ac:picMkLst>
            <pc:docMk/>
            <pc:sldMk cId="1452976238" sldId="1675"/>
            <ac:picMk id="30" creationId="{BD4AFD20-AFAB-45D7-A352-970F073959F4}"/>
          </ac:picMkLst>
        </pc:picChg>
        <pc:picChg chg="add del mod">
          <ac:chgData name="Hamlet Markarian" userId="4926d2b407f31d77" providerId="LiveId" clId="{705DC818-639B-473A-A2BD-6062E0046C7B}" dt="2021-04-22T15:48:54.299" v="2137" actId="478"/>
          <ac:picMkLst>
            <pc:docMk/>
            <pc:sldMk cId="1452976238" sldId="1675"/>
            <ac:picMk id="31" creationId="{435D99F9-B71B-4061-8776-2682F2498AB5}"/>
          </ac:picMkLst>
        </pc:picChg>
        <pc:picChg chg="mod">
          <ac:chgData name="Hamlet Markarian" userId="4926d2b407f31d77" providerId="LiveId" clId="{705DC818-639B-473A-A2BD-6062E0046C7B}" dt="2021-04-22T15:48:38.755" v="2136"/>
          <ac:picMkLst>
            <pc:docMk/>
            <pc:sldMk cId="1452976238" sldId="1675"/>
            <ac:picMk id="33" creationId="{200A81EC-C028-4CAE-8637-A19274458E42}"/>
          </ac:picMkLst>
        </pc:picChg>
        <pc:picChg chg="add del mod">
          <ac:chgData name="Hamlet Markarian" userId="4926d2b407f31d77" providerId="LiveId" clId="{705DC818-639B-473A-A2BD-6062E0046C7B}" dt="2021-04-22T15:48:54.299" v="2137" actId="478"/>
          <ac:picMkLst>
            <pc:docMk/>
            <pc:sldMk cId="1452976238" sldId="1675"/>
            <ac:picMk id="35" creationId="{BCDF5EA7-3286-4538-B190-7B419F5147F5}"/>
          </ac:picMkLst>
        </pc:picChg>
        <pc:picChg chg="add mod ord">
          <ac:chgData name="Hamlet Markarian" userId="4926d2b407f31d77" providerId="LiveId" clId="{705DC818-639B-473A-A2BD-6062E0046C7B}" dt="2021-04-22T15:50:57.043" v="2167" actId="14100"/>
          <ac:picMkLst>
            <pc:docMk/>
            <pc:sldMk cId="1452976238" sldId="1675"/>
            <ac:picMk id="36" creationId="{639EDAC9-B5F3-4B02-BD9C-1605BB67CEB1}"/>
          </ac:picMkLst>
        </pc:picChg>
        <pc:picChg chg="add mod ord">
          <ac:chgData name="Hamlet Markarian" userId="4926d2b407f31d77" providerId="LiveId" clId="{705DC818-639B-473A-A2BD-6062E0046C7B}" dt="2021-04-22T15:50:51.099" v="2166" actId="1035"/>
          <ac:picMkLst>
            <pc:docMk/>
            <pc:sldMk cId="1452976238" sldId="1675"/>
            <ac:picMk id="37" creationId="{CAFFB68C-74C7-4373-9966-3B027602EA89}"/>
          </ac:picMkLst>
        </pc:picChg>
        <pc:picChg chg="add mod ord">
          <ac:chgData name="Hamlet Markarian" userId="4926d2b407f31d77" providerId="LiveId" clId="{705DC818-639B-473A-A2BD-6062E0046C7B}" dt="2021-04-22T15:50:51.099" v="2166" actId="1035"/>
          <ac:picMkLst>
            <pc:docMk/>
            <pc:sldMk cId="1452976238" sldId="1675"/>
            <ac:picMk id="38" creationId="{ADE5307C-C321-4801-813B-80922EC15D04}"/>
          </ac:picMkLst>
        </pc:picChg>
        <pc:picChg chg="add mod ord">
          <ac:chgData name="Hamlet Markarian" userId="4926d2b407f31d77" providerId="LiveId" clId="{705DC818-639B-473A-A2BD-6062E0046C7B}" dt="2021-04-22T15:51:02.881" v="2168" actId="14100"/>
          <ac:picMkLst>
            <pc:docMk/>
            <pc:sldMk cId="1452976238" sldId="1675"/>
            <ac:picMk id="39" creationId="{0050D2F6-CA72-429A-B53B-C0AF8BF8B82C}"/>
          </ac:picMkLst>
        </pc:picChg>
        <pc:cxnChg chg="mod">
          <ac:chgData name="Hamlet Markarian" userId="4926d2b407f31d77" providerId="LiveId" clId="{705DC818-639B-473A-A2BD-6062E0046C7B}" dt="2021-04-22T15:48:38.755" v="2136"/>
          <ac:cxnSpMkLst>
            <pc:docMk/>
            <pc:sldMk cId="1452976238" sldId="1675"/>
            <ac:cxnSpMk id="17" creationId="{A066A3FE-115E-4E3F-BF5B-7E13421CB7FB}"/>
          </ac:cxnSpMkLst>
        </pc:cxnChg>
        <pc:cxnChg chg="mod">
          <ac:chgData name="Hamlet Markarian" userId="4926d2b407f31d77" providerId="LiveId" clId="{705DC818-639B-473A-A2BD-6062E0046C7B}" dt="2021-04-22T15:48:38.755" v="2136"/>
          <ac:cxnSpMkLst>
            <pc:docMk/>
            <pc:sldMk cId="1452976238" sldId="1675"/>
            <ac:cxnSpMk id="18" creationId="{ADBA7D58-71FA-4223-ACE5-8CFE084F6557}"/>
          </ac:cxnSpMkLst>
        </pc:cxnChg>
        <pc:cxnChg chg="mod">
          <ac:chgData name="Hamlet Markarian" userId="4926d2b407f31d77" providerId="LiveId" clId="{705DC818-639B-473A-A2BD-6062E0046C7B}" dt="2021-04-22T15:48:38.755" v="2136"/>
          <ac:cxnSpMkLst>
            <pc:docMk/>
            <pc:sldMk cId="1452976238" sldId="1675"/>
            <ac:cxnSpMk id="19" creationId="{210E33EE-D887-4481-B844-5999B74A0522}"/>
          </ac:cxnSpMkLst>
        </pc:cxnChg>
      </pc:sldChg>
      <pc:sldChg chg="addSp delSp modSp add mod">
        <pc:chgData name="Hamlet Markarian" userId="4926d2b407f31d77" providerId="LiveId" clId="{705DC818-639B-473A-A2BD-6062E0046C7B}" dt="2021-04-22T16:09:43.771" v="2171" actId="1036"/>
        <pc:sldMkLst>
          <pc:docMk/>
          <pc:sldMk cId="336842482" sldId="1676"/>
        </pc:sldMkLst>
        <pc:spChg chg="add mod ord topLvl">
          <ac:chgData name="Hamlet Markarian" userId="4926d2b407f31d77" providerId="LiveId" clId="{705DC818-639B-473A-A2BD-6062E0046C7B}" dt="2021-04-22T15:50:20.727" v="2154" actId="167"/>
          <ac:spMkLst>
            <pc:docMk/>
            <pc:sldMk cId="336842482" sldId="1676"/>
            <ac:spMk id="15" creationId="{F8C87622-50DF-47E6-9581-73919155BF8C}"/>
          </ac:spMkLst>
        </pc:spChg>
        <pc:spChg chg="add mod ord topLvl">
          <ac:chgData name="Hamlet Markarian" userId="4926d2b407f31d77" providerId="LiveId" clId="{705DC818-639B-473A-A2BD-6062E0046C7B}" dt="2021-04-22T15:50:20.727" v="2154" actId="167"/>
          <ac:spMkLst>
            <pc:docMk/>
            <pc:sldMk cId="336842482" sldId="1676"/>
            <ac:spMk id="16" creationId="{4F05E148-0D03-43EF-B033-7FB7F1EBBD28}"/>
          </ac:spMkLst>
        </pc:spChg>
        <pc:spChg chg="add mod ord topLvl">
          <ac:chgData name="Hamlet Markarian" userId="4926d2b407f31d77" providerId="LiveId" clId="{705DC818-639B-473A-A2BD-6062E0046C7B}" dt="2021-04-22T15:50:20.727" v="2154" actId="167"/>
          <ac:spMkLst>
            <pc:docMk/>
            <pc:sldMk cId="336842482" sldId="1676"/>
            <ac:spMk id="17" creationId="{A937DA49-EBD6-456B-99CD-F45786B5178B}"/>
          </ac:spMkLst>
        </pc:spChg>
        <pc:spChg chg="add mod ord topLvl">
          <ac:chgData name="Hamlet Markarian" userId="4926d2b407f31d77" providerId="LiveId" clId="{705DC818-639B-473A-A2BD-6062E0046C7B}" dt="2021-04-22T15:50:20.727" v="2154" actId="167"/>
          <ac:spMkLst>
            <pc:docMk/>
            <pc:sldMk cId="336842482" sldId="1676"/>
            <ac:spMk id="18" creationId="{C1FFBC72-670A-46D1-B459-29CE96A8E148}"/>
          </ac:spMkLst>
        </pc:spChg>
        <pc:spChg chg="add mod ord topLvl">
          <ac:chgData name="Hamlet Markarian" userId="4926d2b407f31d77" providerId="LiveId" clId="{705DC818-639B-473A-A2BD-6062E0046C7B}" dt="2021-04-22T15:50:20.727" v="2154" actId="167"/>
          <ac:spMkLst>
            <pc:docMk/>
            <pc:sldMk cId="336842482" sldId="1676"/>
            <ac:spMk id="19" creationId="{398EEB15-B60C-4A83-A18A-0EA3995C5DDB}"/>
          </ac:spMkLst>
        </pc:spChg>
        <pc:spChg chg="add mod ord topLvl">
          <ac:chgData name="Hamlet Markarian" userId="4926d2b407f31d77" providerId="LiveId" clId="{705DC818-639B-473A-A2BD-6062E0046C7B}" dt="2021-04-22T15:50:20.727" v="2154" actId="167"/>
          <ac:spMkLst>
            <pc:docMk/>
            <pc:sldMk cId="336842482" sldId="1676"/>
            <ac:spMk id="20" creationId="{934E092F-4642-4F05-84D7-42F4CF48CA99}"/>
          </ac:spMkLst>
        </pc:spChg>
        <pc:spChg chg="add mod ord topLvl">
          <ac:chgData name="Hamlet Markarian" userId="4926d2b407f31d77" providerId="LiveId" clId="{705DC818-639B-473A-A2BD-6062E0046C7B}" dt="2021-04-22T15:50:20.727" v="2154" actId="167"/>
          <ac:spMkLst>
            <pc:docMk/>
            <pc:sldMk cId="336842482" sldId="1676"/>
            <ac:spMk id="21" creationId="{AEBA8A7E-EB04-417D-A2F0-9565E0659BCB}"/>
          </ac:spMkLst>
        </pc:spChg>
        <pc:spChg chg="add mod ord topLvl">
          <ac:chgData name="Hamlet Markarian" userId="4926d2b407f31d77" providerId="LiveId" clId="{705DC818-639B-473A-A2BD-6062E0046C7B}" dt="2021-04-22T15:50:20.727" v="2154" actId="167"/>
          <ac:spMkLst>
            <pc:docMk/>
            <pc:sldMk cId="336842482" sldId="1676"/>
            <ac:spMk id="22" creationId="{663390AF-7A87-41F9-8872-2112FD7B5C2F}"/>
          </ac:spMkLst>
        </pc:spChg>
        <pc:spChg chg="mod">
          <ac:chgData name="Hamlet Markarian" userId="4926d2b407f31d77" providerId="LiveId" clId="{705DC818-639B-473A-A2BD-6062E0046C7B}" dt="2021-04-22T15:44:54.385" v="2050"/>
          <ac:spMkLst>
            <pc:docMk/>
            <pc:sldMk cId="336842482" sldId="1676"/>
            <ac:spMk id="29" creationId="{41AB5F71-59B8-4159-9803-2382303A74C8}"/>
          </ac:spMkLst>
        </pc:spChg>
        <pc:spChg chg="add mod ord">
          <ac:chgData name="Hamlet Markarian" userId="4926d2b407f31d77" providerId="LiveId" clId="{705DC818-639B-473A-A2BD-6062E0046C7B}" dt="2021-04-22T15:50:20.727" v="2154" actId="167"/>
          <ac:spMkLst>
            <pc:docMk/>
            <pc:sldMk cId="336842482" sldId="1676"/>
            <ac:spMk id="31" creationId="{9396E8E7-D1ED-4EA7-80DB-1620E8629E25}"/>
          </ac:spMkLst>
        </pc:spChg>
        <pc:spChg chg="mod">
          <ac:chgData name="Hamlet Markarian" userId="4926d2b407f31d77" providerId="LiveId" clId="{705DC818-639B-473A-A2BD-6062E0046C7B}" dt="2021-04-22T11:39:19.657" v="989" actId="20577"/>
          <ac:spMkLst>
            <pc:docMk/>
            <pc:sldMk cId="336842482" sldId="1676"/>
            <ac:spMk id="50" creationId="{4F998B1D-6B43-4A9D-AD50-A2533B0C2888}"/>
          </ac:spMkLst>
        </pc:spChg>
        <pc:grpChg chg="add del mod">
          <ac:chgData name="Hamlet Markarian" userId="4926d2b407f31d77" providerId="LiveId" clId="{705DC818-639B-473A-A2BD-6062E0046C7B}" dt="2021-04-22T15:46:06.831" v="2072" actId="165"/>
          <ac:grpSpMkLst>
            <pc:docMk/>
            <pc:sldMk cId="336842482" sldId="1676"/>
            <ac:grpSpMk id="2" creationId="{C9AD4D5E-C569-426F-944E-3186BF9CAE60}"/>
          </ac:grpSpMkLst>
        </pc:grpChg>
        <pc:grpChg chg="add del mod">
          <ac:chgData name="Hamlet Markarian" userId="4926d2b407f31d77" providerId="LiveId" clId="{705DC818-639B-473A-A2BD-6062E0046C7B}" dt="2021-04-22T15:46:15.804" v="2075" actId="165"/>
          <ac:grpSpMkLst>
            <pc:docMk/>
            <pc:sldMk cId="336842482" sldId="1676"/>
            <ac:grpSpMk id="3" creationId="{51A9434E-83A0-486A-96F5-EBD5BD502FBB}"/>
          </ac:grpSpMkLst>
        </pc:grpChg>
        <pc:grpChg chg="add mod ord">
          <ac:chgData name="Hamlet Markarian" userId="4926d2b407f31d77" providerId="LiveId" clId="{705DC818-639B-473A-A2BD-6062E0046C7B}" dt="2021-04-22T15:50:20.727" v="2154" actId="167"/>
          <ac:grpSpMkLst>
            <pc:docMk/>
            <pc:sldMk cId="336842482" sldId="1676"/>
            <ac:grpSpMk id="7" creationId="{A7B9DB89-8C56-4EA5-AD0B-C5F7078CB956}"/>
          </ac:grpSpMkLst>
        </pc:grpChg>
        <pc:grpChg chg="add mod ord">
          <ac:chgData name="Hamlet Markarian" userId="4926d2b407f31d77" providerId="LiveId" clId="{705DC818-639B-473A-A2BD-6062E0046C7B}" dt="2021-04-22T16:09:43.771" v="2171" actId="1036"/>
          <ac:grpSpMkLst>
            <pc:docMk/>
            <pc:sldMk cId="336842482" sldId="1676"/>
            <ac:grpSpMk id="27" creationId="{33AD3866-8279-4FAF-8E17-B5B934BF598C}"/>
          </ac:grpSpMkLst>
        </pc:grpChg>
        <pc:grpChg chg="ord">
          <ac:chgData name="Hamlet Markarian" userId="4926d2b407f31d77" providerId="LiveId" clId="{705DC818-639B-473A-A2BD-6062E0046C7B}" dt="2021-04-22T15:46:26.649" v="2077" actId="167"/>
          <ac:grpSpMkLst>
            <pc:docMk/>
            <pc:sldMk cId="336842482" sldId="1676"/>
            <ac:grpSpMk id="85" creationId="{2386B6A7-AA72-4C56-84B2-783D455833CA}"/>
          </ac:grpSpMkLst>
        </pc:grpChg>
        <pc:picChg chg="add mod ord">
          <ac:chgData name="Hamlet Markarian" userId="4926d2b407f31d77" providerId="LiveId" clId="{705DC818-639B-473A-A2BD-6062E0046C7B}" dt="2021-04-22T16:09:43.771" v="2171" actId="1036"/>
          <ac:picMkLst>
            <pc:docMk/>
            <pc:sldMk cId="336842482" sldId="1676"/>
            <ac:picMk id="23" creationId="{F39B4CCF-A2E9-42D7-9499-5F96BD259D9E}"/>
          </ac:picMkLst>
        </pc:picChg>
        <pc:picChg chg="add mod ord">
          <ac:chgData name="Hamlet Markarian" userId="4926d2b407f31d77" providerId="LiveId" clId="{705DC818-639B-473A-A2BD-6062E0046C7B}" dt="2021-04-22T16:09:43.771" v="2171" actId="1036"/>
          <ac:picMkLst>
            <pc:docMk/>
            <pc:sldMk cId="336842482" sldId="1676"/>
            <ac:picMk id="26" creationId="{877B8663-E35B-418A-8F29-0DEE855A6271}"/>
          </ac:picMkLst>
        </pc:picChg>
        <pc:picChg chg="mod">
          <ac:chgData name="Hamlet Markarian" userId="4926d2b407f31d77" providerId="LiveId" clId="{705DC818-639B-473A-A2BD-6062E0046C7B}" dt="2021-04-22T15:44:54.385" v="2050"/>
          <ac:picMkLst>
            <pc:docMk/>
            <pc:sldMk cId="336842482" sldId="1676"/>
            <ac:picMk id="28" creationId="{8ACC7FF7-5294-4B1A-9945-B9B8E48BC353}"/>
          </ac:picMkLst>
        </pc:picChg>
        <pc:picChg chg="add mod ord">
          <ac:chgData name="Hamlet Markarian" userId="4926d2b407f31d77" providerId="LiveId" clId="{705DC818-639B-473A-A2BD-6062E0046C7B}" dt="2021-04-22T16:09:43.771" v="2171" actId="1036"/>
          <ac:picMkLst>
            <pc:docMk/>
            <pc:sldMk cId="336842482" sldId="1676"/>
            <ac:picMk id="30" creationId="{DB663C63-A0C6-42AD-A555-0978038A3C6E}"/>
          </ac:picMkLst>
        </pc:picChg>
        <pc:cxnChg chg="add mod ord">
          <ac:chgData name="Hamlet Markarian" userId="4926d2b407f31d77" providerId="LiveId" clId="{705DC818-639B-473A-A2BD-6062E0046C7B}" dt="2021-04-22T15:48:17.003" v="2134" actId="164"/>
          <ac:cxnSpMkLst>
            <pc:docMk/>
            <pc:sldMk cId="336842482" sldId="1676"/>
            <ac:cxnSpMk id="6" creationId="{FE36D2F4-422C-4352-BAD2-839FAEFA3DC4}"/>
          </ac:cxnSpMkLst>
        </pc:cxnChg>
        <pc:cxnChg chg="add mod ord">
          <ac:chgData name="Hamlet Markarian" userId="4926d2b407f31d77" providerId="LiveId" clId="{705DC818-639B-473A-A2BD-6062E0046C7B}" dt="2021-04-22T15:48:17.003" v="2134" actId="164"/>
          <ac:cxnSpMkLst>
            <pc:docMk/>
            <pc:sldMk cId="336842482" sldId="1676"/>
            <ac:cxnSpMk id="34" creationId="{E9FEF04F-40D6-445E-86D4-0C3297C87B21}"/>
          </ac:cxnSpMkLst>
        </pc:cxnChg>
        <pc:cxnChg chg="add mod ord">
          <ac:chgData name="Hamlet Markarian" userId="4926d2b407f31d77" providerId="LiveId" clId="{705DC818-639B-473A-A2BD-6062E0046C7B}" dt="2021-04-22T15:48:17.003" v="2134" actId="164"/>
          <ac:cxnSpMkLst>
            <pc:docMk/>
            <pc:sldMk cId="336842482" sldId="1676"/>
            <ac:cxnSpMk id="35" creationId="{474351ED-F99A-4FBE-9E3B-B080B1D61DF5}"/>
          </ac:cxnSpMkLst>
        </pc:cxnChg>
      </pc:sldChg>
      <pc:sldChg chg="addSp modSp add mod">
        <pc:chgData name="Hamlet Markarian" userId="4926d2b407f31d77" providerId="LiveId" clId="{705DC818-639B-473A-A2BD-6062E0046C7B}" dt="2021-04-22T15:44:29.301" v="2049" actId="207"/>
        <pc:sldMkLst>
          <pc:docMk/>
          <pc:sldMk cId="3732889716" sldId="1677"/>
        </pc:sldMkLst>
        <pc:spChg chg="add mod ord">
          <ac:chgData name="Hamlet Markarian" userId="4926d2b407f31d77" providerId="LiveId" clId="{705DC818-639B-473A-A2BD-6062E0046C7B}" dt="2021-04-22T15:44:13.957" v="2047" actId="207"/>
          <ac:spMkLst>
            <pc:docMk/>
            <pc:sldMk cId="3732889716" sldId="1677"/>
            <ac:spMk id="15" creationId="{018A860C-DFE5-482C-863B-9C4C852F089C}"/>
          </ac:spMkLst>
        </pc:spChg>
        <pc:spChg chg="add mod">
          <ac:chgData name="Hamlet Markarian" userId="4926d2b407f31d77" providerId="LiveId" clId="{705DC818-639B-473A-A2BD-6062E0046C7B}" dt="2021-04-22T15:39:49.871" v="2002" actId="1076"/>
          <ac:spMkLst>
            <pc:docMk/>
            <pc:sldMk cId="3732889716" sldId="1677"/>
            <ac:spMk id="17" creationId="{1462A3F2-9F2D-47BD-89F1-A486A8C2618A}"/>
          </ac:spMkLst>
        </pc:spChg>
        <pc:spChg chg="add mod">
          <ac:chgData name="Hamlet Markarian" userId="4926d2b407f31d77" providerId="LiveId" clId="{705DC818-639B-473A-A2BD-6062E0046C7B}" dt="2021-04-22T15:44:29.301" v="2049" actId="207"/>
          <ac:spMkLst>
            <pc:docMk/>
            <pc:sldMk cId="3732889716" sldId="1677"/>
            <ac:spMk id="18" creationId="{12F0E534-2885-407C-8784-92D67D72313F}"/>
          </ac:spMkLst>
        </pc:spChg>
        <pc:spChg chg="add mod">
          <ac:chgData name="Hamlet Markarian" userId="4926d2b407f31d77" providerId="LiveId" clId="{705DC818-639B-473A-A2BD-6062E0046C7B}" dt="2021-04-22T15:39:13.571" v="2000" actId="1076"/>
          <ac:spMkLst>
            <pc:docMk/>
            <pc:sldMk cId="3732889716" sldId="1677"/>
            <ac:spMk id="19" creationId="{679A179E-35A3-4A35-89C6-67AF6C867CE8}"/>
          </ac:spMkLst>
        </pc:spChg>
        <pc:spChg chg="add mod">
          <ac:chgData name="Hamlet Markarian" userId="4926d2b407f31d77" providerId="LiveId" clId="{705DC818-639B-473A-A2BD-6062E0046C7B}" dt="2021-04-22T15:40:51.662" v="2013" actId="20577"/>
          <ac:spMkLst>
            <pc:docMk/>
            <pc:sldMk cId="3732889716" sldId="1677"/>
            <ac:spMk id="20" creationId="{780AB3D1-C196-4DAF-9A3D-C65468AF3A19}"/>
          </ac:spMkLst>
        </pc:spChg>
        <pc:spChg chg="add mod">
          <ac:chgData name="Hamlet Markarian" userId="4926d2b407f31d77" providerId="LiveId" clId="{705DC818-639B-473A-A2BD-6062E0046C7B}" dt="2021-04-22T15:39:13.571" v="2000" actId="1076"/>
          <ac:spMkLst>
            <pc:docMk/>
            <pc:sldMk cId="3732889716" sldId="1677"/>
            <ac:spMk id="21" creationId="{25EFAC4A-EB09-4FDE-98A2-FA9F38BE8BD9}"/>
          </ac:spMkLst>
        </pc:spChg>
        <pc:spChg chg="add mod">
          <ac:chgData name="Hamlet Markarian" userId="4926d2b407f31d77" providerId="LiveId" clId="{705DC818-639B-473A-A2BD-6062E0046C7B}" dt="2021-04-22T15:39:13.571" v="2000" actId="1076"/>
          <ac:spMkLst>
            <pc:docMk/>
            <pc:sldMk cId="3732889716" sldId="1677"/>
            <ac:spMk id="22" creationId="{D40213F8-21C8-43BD-859F-6C97C9C3C32E}"/>
          </ac:spMkLst>
        </pc:spChg>
        <pc:spChg chg="mod">
          <ac:chgData name="Hamlet Markarian" userId="4926d2b407f31d77" providerId="LiveId" clId="{705DC818-639B-473A-A2BD-6062E0046C7B}" dt="2021-04-22T11:39:16.569" v="988" actId="20577"/>
          <ac:spMkLst>
            <pc:docMk/>
            <pc:sldMk cId="3732889716" sldId="1677"/>
            <ac:spMk id="50" creationId="{4F998B1D-6B43-4A9D-AD50-A2533B0C2888}"/>
          </ac:spMkLst>
        </pc:spChg>
        <pc:picChg chg="add mod">
          <ac:chgData name="Hamlet Markarian" userId="4926d2b407f31d77" providerId="LiveId" clId="{705DC818-639B-473A-A2BD-6062E0046C7B}" dt="2021-04-22T15:39:49.871" v="2002" actId="1076"/>
          <ac:picMkLst>
            <pc:docMk/>
            <pc:sldMk cId="3732889716" sldId="1677"/>
            <ac:picMk id="16" creationId="{77D0CBC4-2CAE-469A-9775-22664502200A}"/>
          </ac:picMkLst>
        </pc:picChg>
      </pc:sldChg>
      <pc:sldChg chg="addSp modSp add mod">
        <pc:chgData name="Hamlet Markarian" userId="4926d2b407f31d77" providerId="LiveId" clId="{705DC818-639B-473A-A2BD-6062E0046C7B}" dt="2021-04-22T15:30:35.848" v="1927" actId="1076"/>
        <pc:sldMkLst>
          <pc:docMk/>
          <pc:sldMk cId="1021224941" sldId="1678"/>
        </pc:sldMkLst>
        <pc:spChg chg="mod">
          <ac:chgData name="Hamlet Markarian" userId="4926d2b407f31d77" providerId="LiveId" clId="{705DC818-639B-473A-A2BD-6062E0046C7B}" dt="2021-04-22T11:17:24.707" v="899" actId="20577"/>
          <ac:spMkLst>
            <pc:docMk/>
            <pc:sldMk cId="1021224941" sldId="1678"/>
            <ac:spMk id="5" creationId="{BC01E833-A438-4C2A-AF28-2B402D7F80E5}"/>
          </ac:spMkLst>
        </pc:spChg>
        <pc:spChg chg="add mod">
          <ac:chgData name="Hamlet Markarian" userId="4926d2b407f31d77" providerId="LiveId" clId="{705DC818-639B-473A-A2BD-6062E0046C7B}" dt="2021-04-22T15:14:47.359" v="1770"/>
          <ac:spMkLst>
            <pc:docMk/>
            <pc:sldMk cId="1021224941" sldId="1678"/>
            <ac:spMk id="15" creationId="{6CC7A6A0-8BF0-4ED7-963C-D41A45DC0C5C}"/>
          </ac:spMkLst>
        </pc:spChg>
        <pc:spChg chg="add mod">
          <ac:chgData name="Hamlet Markarian" userId="4926d2b407f31d77" providerId="LiveId" clId="{705DC818-639B-473A-A2BD-6062E0046C7B}" dt="2021-04-22T15:21:14.933" v="1918" actId="3064"/>
          <ac:spMkLst>
            <pc:docMk/>
            <pc:sldMk cId="1021224941" sldId="1678"/>
            <ac:spMk id="16" creationId="{5F8F07D0-B61A-4199-9571-A6561BC0849C}"/>
          </ac:spMkLst>
        </pc:spChg>
        <pc:spChg chg="add mod">
          <ac:chgData name="Hamlet Markarian" userId="4926d2b407f31d77" providerId="LiveId" clId="{705DC818-639B-473A-A2BD-6062E0046C7B}" dt="2021-04-22T15:21:14.933" v="1918" actId="3064"/>
          <ac:spMkLst>
            <pc:docMk/>
            <pc:sldMk cId="1021224941" sldId="1678"/>
            <ac:spMk id="18" creationId="{EA3D70E7-333E-4FA0-99FC-ADE354767A91}"/>
          </ac:spMkLst>
        </pc:spChg>
        <pc:spChg chg="add mod">
          <ac:chgData name="Hamlet Markarian" userId="4926d2b407f31d77" providerId="LiveId" clId="{705DC818-639B-473A-A2BD-6062E0046C7B}" dt="2021-04-22T15:21:14.933" v="1918" actId="3064"/>
          <ac:spMkLst>
            <pc:docMk/>
            <pc:sldMk cId="1021224941" sldId="1678"/>
            <ac:spMk id="20" creationId="{16667D55-A572-4308-9C62-EE2B69516B4B}"/>
          </ac:spMkLst>
        </pc:spChg>
        <pc:spChg chg="add mod">
          <ac:chgData name="Hamlet Markarian" userId="4926d2b407f31d77" providerId="LiveId" clId="{705DC818-639B-473A-A2BD-6062E0046C7B}" dt="2021-04-22T15:20:49.461" v="1914" actId="1076"/>
          <ac:spMkLst>
            <pc:docMk/>
            <pc:sldMk cId="1021224941" sldId="1678"/>
            <ac:spMk id="23" creationId="{4593467F-E1B1-4758-985A-EC747B55636E}"/>
          </ac:spMkLst>
        </pc:spChg>
        <pc:spChg chg="add mod">
          <ac:chgData name="Hamlet Markarian" userId="4926d2b407f31d77" providerId="LiveId" clId="{705DC818-639B-473A-A2BD-6062E0046C7B}" dt="2021-04-22T15:20:49.461" v="1914" actId="1076"/>
          <ac:spMkLst>
            <pc:docMk/>
            <pc:sldMk cId="1021224941" sldId="1678"/>
            <ac:spMk id="26" creationId="{D4FF9931-B96B-41AC-9C1F-4C3CDA640AB7}"/>
          </ac:spMkLst>
        </pc:spChg>
        <pc:spChg chg="add mod">
          <ac:chgData name="Hamlet Markarian" userId="4926d2b407f31d77" providerId="LiveId" clId="{705DC818-639B-473A-A2BD-6062E0046C7B}" dt="2021-04-22T15:20:49.461" v="1914" actId="1076"/>
          <ac:spMkLst>
            <pc:docMk/>
            <pc:sldMk cId="1021224941" sldId="1678"/>
            <ac:spMk id="27" creationId="{30A8205C-4790-44B7-B413-FA62924386EA}"/>
          </ac:spMkLst>
        </pc:spChg>
        <pc:spChg chg="add mod">
          <ac:chgData name="Hamlet Markarian" userId="4926d2b407f31d77" providerId="LiveId" clId="{705DC818-639B-473A-A2BD-6062E0046C7B}" dt="2021-04-22T15:20:49.461" v="1914" actId="1076"/>
          <ac:spMkLst>
            <pc:docMk/>
            <pc:sldMk cId="1021224941" sldId="1678"/>
            <ac:spMk id="28" creationId="{622E21B9-7A55-4E60-B8B8-35CB177EEBC2}"/>
          </ac:spMkLst>
        </pc:spChg>
        <pc:spChg chg="add mod">
          <ac:chgData name="Hamlet Markarian" userId="4926d2b407f31d77" providerId="LiveId" clId="{705DC818-639B-473A-A2BD-6062E0046C7B}" dt="2021-04-22T15:30:35.848" v="1927" actId="1076"/>
          <ac:spMkLst>
            <pc:docMk/>
            <pc:sldMk cId="1021224941" sldId="1678"/>
            <ac:spMk id="29" creationId="{106A55CE-3815-4645-A485-0873D3CD658F}"/>
          </ac:spMkLst>
        </pc:spChg>
        <pc:spChg chg="add mod">
          <ac:chgData name="Hamlet Markarian" userId="4926d2b407f31d77" providerId="LiveId" clId="{705DC818-639B-473A-A2BD-6062E0046C7B}" dt="2021-04-22T15:20:49.461" v="1914" actId="1076"/>
          <ac:spMkLst>
            <pc:docMk/>
            <pc:sldMk cId="1021224941" sldId="1678"/>
            <ac:spMk id="30" creationId="{E58553AF-E765-43D4-A9DC-3A08516E5FAE}"/>
          </ac:spMkLst>
        </pc:spChg>
        <pc:spChg chg="mod">
          <ac:chgData name="Hamlet Markarian" userId="4926d2b407f31d77" providerId="LiveId" clId="{705DC818-639B-473A-A2BD-6062E0046C7B}" dt="2021-04-22T11:17:45.780" v="905" actId="20577"/>
          <ac:spMkLst>
            <pc:docMk/>
            <pc:sldMk cId="1021224941" sldId="1678"/>
            <ac:spMk id="50" creationId="{4F998B1D-6B43-4A9D-AD50-A2533B0C2888}"/>
          </ac:spMkLst>
        </pc:spChg>
        <pc:picChg chg="add mod">
          <ac:chgData name="Hamlet Markarian" userId="4926d2b407f31d77" providerId="LiveId" clId="{705DC818-639B-473A-A2BD-6062E0046C7B}" dt="2021-04-22T15:17:05.281" v="1827" actId="14826"/>
          <ac:picMkLst>
            <pc:docMk/>
            <pc:sldMk cId="1021224941" sldId="1678"/>
            <ac:picMk id="17" creationId="{FC72261D-FB38-49A9-A76D-1912DD11B3DA}"/>
          </ac:picMkLst>
        </pc:picChg>
        <pc:picChg chg="add mod">
          <ac:chgData name="Hamlet Markarian" userId="4926d2b407f31d77" providerId="LiveId" clId="{705DC818-639B-473A-A2BD-6062E0046C7B}" dt="2021-04-22T15:15:22.442" v="1779" actId="1076"/>
          <ac:picMkLst>
            <pc:docMk/>
            <pc:sldMk cId="1021224941" sldId="1678"/>
            <ac:picMk id="19" creationId="{772B09CF-F6C8-40E6-8F92-4498242E452C}"/>
          </ac:picMkLst>
        </pc:picChg>
        <pc:picChg chg="add mod">
          <ac:chgData name="Hamlet Markarian" userId="4926d2b407f31d77" providerId="LiveId" clId="{705DC818-639B-473A-A2BD-6062E0046C7B}" dt="2021-04-22T15:17:35.273" v="1828" actId="14826"/>
          <ac:picMkLst>
            <pc:docMk/>
            <pc:sldMk cId="1021224941" sldId="1678"/>
            <ac:picMk id="21" creationId="{0560E866-1782-4379-BE46-FB1B51C1C1B8}"/>
          </ac:picMkLst>
        </pc:picChg>
      </pc:sldChg>
      <pc:sldChg chg="addSp delSp modSp add mod">
        <pc:chgData name="Hamlet Markarian" userId="4926d2b407f31d77" providerId="LiveId" clId="{705DC818-639B-473A-A2BD-6062E0046C7B}" dt="2021-04-22T15:21:30.977" v="1921" actId="3064"/>
        <pc:sldMkLst>
          <pc:docMk/>
          <pc:sldMk cId="1654868758" sldId="1679"/>
        </pc:sldMkLst>
        <pc:spChg chg="mod">
          <ac:chgData name="Hamlet Markarian" userId="4926d2b407f31d77" providerId="LiveId" clId="{705DC818-639B-473A-A2BD-6062E0046C7B}" dt="2021-04-22T11:18:19.094" v="914" actId="404"/>
          <ac:spMkLst>
            <pc:docMk/>
            <pc:sldMk cId="1654868758" sldId="1679"/>
            <ac:spMk id="5" creationId="{BC01E833-A438-4C2A-AF28-2B402D7F80E5}"/>
          </ac:spMkLst>
        </pc:spChg>
        <pc:spChg chg="add mod">
          <ac:chgData name="Hamlet Markarian" userId="4926d2b407f31d77" providerId="LiveId" clId="{705DC818-639B-473A-A2BD-6062E0046C7B}" dt="2021-04-22T14:48:05.714" v="1660"/>
          <ac:spMkLst>
            <pc:docMk/>
            <pc:sldMk cId="1654868758" sldId="1679"/>
            <ac:spMk id="15" creationId="{CEE11062-F999-4628-8FBB-69AC230CC181}"/>
          </ac:spMkLst>
        </pc:spChg>
        <pc:spChg chg="add del mod">
          <ac:chgData name="Hamlet Markarian" userId="4926d2b407f31d77" providerId="LiveId" clId="{705DC818-639B-473A-A2BD-6062E0046C7B}" dt="2021-04-22T14:49:54.219" v="1698"/>
          <ac:spMkLst>
            <pc:docMk/>
            <pc:sldMk cId="1654868758" sldId="1679"/>
            <ac:spMk id="16" creationId="{05D566B5-3F54-41D3-8E55-2BDBAF2355B0}"/>
          </ac:spMkLst>
        </pc:spChg>
        <pc:spChg chg="add mod">
          <ac:chgData name="Hamlet Markarian" userId="4926d2b407f31d77" providerId="LiveId" clId="{705DC818-639B-473A-A2BD-6062E0046C7B}" dt="2021-04-22T15:21:30.977" v="1921" actId="3064"/>
          <ac:spMkLst>
            <pc:docMk/>
            <pc:sldMk cId="1654868758" sldId="1679"/>
            <ac:spMk id="17" creationId="{FDD76DF1-3B22-44F7-A52F-D6B5DCE08F5D}"/>
          </ac:spMkLst>
        </pc:spChg>
        <pc:spChg chg="add mod">
          <ac:chgData name="Hamlet Markarian" userId="4926d2b407f31d77" providerId="LiveId" clId="{705DC818-639B-473A-A2BD-6062E0046C7B}" dt="2021-04-22T15:21:30.977" v="1921" actId="3064"/>
          <ac:spMkLst>
            <pc:docMk/>
            <pc:sldMk cId="1654868758" sldId="1679"/>
            <ac:spMk id="18" creationId="{EF2F2ECA-E77F-401E-8BBC-34223A8065F2}"/>
          </ac:spMkLst>
        </pc:spChg>
        <pc:spChg chg="add mod">
          <ac:chgData name="Hamlet Markarian" userId="4926d2b407f31d77" providerId="LiveId" clId="{705DC818-639B-473A-A2BD-6062E0046C7B}" dt="2021-04-22T15:21:30.977" v="1921" actId="3064"/>
          <ac:spMkLst>
            <pc:docMk/>
            <pc:sldMk cId="1654868758" sldId="1679"/>
            <ac:spMk id="19" creationId="{7595EF85-98F1-4A6B-9A5F-BF55112B450E}"/>
          </ac:spMkLst>
        </pc:spChg>
        <pc:spChg chg="add mod">
          <ac:chgData name="Hamlet Markarian" userId="4926d2b407f31d77" providerId="LiveId" clId="{705DC818-639B-473A-A2BD-6062E0046C7B}" dt="2021-04-22T15:21:30.977" v="1921" actId="3064"/>
          <ac:spMkLst>
            <pc:docMk/>
            <pc:sldMk cId="1654868758" sldId="1679"/>
            <ac:spMk id="20" creationId="{6528BF84-203D-4747-9BEB-CEFF2B9442AB}"/>
          </ac:spMkLst>
        </pc:spChg>
        <pc:picChg chg="add mod">
          <ac:chgData name="Hamlet Markarian" userId="4926d2b407f31d77" providerId="LiveId" clId="{705DC818-639B-473A-A2BD-6062E0046C7B}" dt="2021-04-22T14:53:49.754" v="1736" actId="1036"/>
          <ac:picMkLst>
            <pc:docMk/>
            <pc:sldMk cId="1654868758" sldId="1679"/>
            <ac:picMk id="3" creationId="{F45E64E7-1BCD-4519-BCB3-5850B74D4E78}"/>
          </ac:picMkLst>
        </pc:picChg>
        <pc:picChg chg="add mod">
          <ac:chgData name="Hamlet Markarian" userId="4926d2b407f31d77" providerId="LiveId" clId="{705DC818-639B-473A-A2BD-6062E0046C7B}" dt="2021-04-22T14:53:56.986" v="1739" actId="1038"/>
          <ac:picMkLst>
            <pc:docMk/>
            <pc:sldMk cId="1654868758" sldId="1679"/>
            <ac:picMk id="6" creationId="{44AC7981-AE9F-4925-82A0-A1C7F3DA1B6D}"/>
          </ac:picMkLst>
        </pc:picChg>
        <pc:picChg chg="add mod">
          <ac:chgData name="Hamlet Markarian" userId="4926d2b407f31d77" providerId="LiveId" clId="{705DC818-639B-473A-A2BD-6062E0046C7B}" dt="2021-04-22T14:53:56.986" v="1739" actId="1038"/>
          <ac:picMkLst>
            <pc:docMk/>
            <pc:sldMk cId="1654868758" sldId="1679"/>
            <ac:picMk id="8" creationId="{78D4F246-462D-4405-8E07-AD2B17F6F04A}"/>
          </ac:picMkLst>
        </pc:picChg>
        <pc:picChg chg="add mod">
          <ac:chgData name="Hamlet Markarian" userId="4926d2b407f31d77" providerId="LiveId" clId="{705DC818-639B-473A-A2BD-6062E0046C7B}" dt="2021-04-22T14:53:56.986" v="1739" actId="1038"/>
          <ac:picMkLst>
            <pc:docMk/>
            <pc:sldMk cId="1654868758" sldId="1679"/>
            <ac:picMk id="10" creationId="{29E1B186-A77E-4191-990A-EF2457AF30CE}"/>
          </ac:picMkLst>
        </pc:picChg>
        <pc:picChg chg="add mod ord">
          <ac:chgData name="Hamlet Markarian" userId="4926d2b407f31d77" providerId="LiveId" clId="{705DC818-639B-473A-A2BD-6062E0046C7B}" dt="2021-04-22T15:16:10.403" v="1823" actId="1076"/>
          <ac:picMkLst>
            <pc:docMk/>
            <pc:sldMk cId="1654868758" sldId="1679"/>
            <ac:picMk id="12" creationId="{809C7546-AE7B-4875-B8AE-82CBC3D434B4}"/>
          </ac:picMkLst>
        </pc:picChg>
        <pc:picChg chg="add del">
          <ac:chgData name="Hamlet Markarian" userId="4926d2b407f31d77" providerId="LiveId" clId="{705DC818-639B-473A-A2BD-6062E0046C7B}" dt="2021-04-22T15:14:43.994" v="1769" actId="22"/>
          <ac:picMkLst>
            <pc:docMk/>
            <pc:sldMk cId="1654868758" sldId="1679"/>
            <ac:picMk id="14" creationId="{10043546-6A9F-421C-B399-A3FACF75C56B}"/>
          </ac:picMkLst>
        </pc:picChg>
      </pc:sldChg>
      <pc:sldMasterChg chg="modSldLayout">
        <pc:chgData name="Hamlet Markarian" userId="4926d2b407f31d77" providerId="LiveId" clId="{705DC818-639B-473A-A2BD-6062E0046C7B}" dt="2021-04-22T09:52:42.259" v="74" actId="555"/>
        <pc:sldMasterMkLst>
          <pc:docMk/>
          <pc:sldMasterMk cId="1241911007" sldId="2147483680"/>
        </pc:sldMasterMkLst>
        <pc:sldLayoutChg chg="modSp mod">
          <pc:chgData name="Hamlet Markarian" userId="4926d2b407f31d77" providerId="LiveId" clId="{705DC818-639B-473A-A2BD-6062E0046C7B}" dt="2021-04-22T09:52:42.259" v="74" actId="555"/>
          <pc:sldLayoutMkLst>
            <pc:docMk/>
            <pc:sldMasterMk cId="1241911007" sldId="2147483680"/>
            <pc:sldLayoutMk cId="1511880632" sldId="2147483692"/>
          </pc:sldLayoutMkLst>
          <pc:spChg chg="mod">
            <ac:chgData name="Hamlet Markarian" userId="4926d2b407f31d77" providerId="LiveId" clId="{705DC818-639B-473A-A2BD-6062E0046C7B}" dt="2021-04-22T09:52:42.259" v="74" actId="555"/>
            <ac:spMkLst>
              <pc:docMk/>
              <pc:sldMasterMk cId="1241911007" sldId="2147483680"/>
              <pc:sldLayoutMk cId="1511880632" sldId="2147483692"/>
              <ac:spMk id="3" creationId="{BE0951C9-484F-4E9A-8471-00D15E074EEA}"/>
            </ac:spMkLst>
          </pc:spChg>
        </pc:sldLayoutChg>
      </pc:sldMasterChg>
    </pc:docChg>
  </pc:docChgLst>
  <pc:docChgLst>
    <pc:chgData name="Hamlet Markarian" userId="4926d2b407f31d77" providerId="LiveId" clId="{C257409A-8BF4-4542-8217-7E0DE09B0263}"/>
    <pc:docChg chg="undo custSel addSld delSld modSld sldOrd">
      <pc:chgData name="Hamlet Markarian" userId="4926d2b407f31d77" providerId="LiveId" clId="{C257409A-8BF4-4542-8217-7E0DE09B0263}" dt="2021-04-09T15:52:30.879" v="3183" actId="20577"/>
      <pc:docMkLst>
        <pc:docMk/>
      </pc:docMkLst>
      <pc:sldChg chg="addSp delSp modSp mod">
        <pc:chgData name="Hamlet Markarian" userId="4926d2b407f31d77" providerId="LiveId" clId="{C257409A-8BF4-4542-8217-7E0DE09B0263}" dt="2021-04-09T12:39:51.227" v="1169" actId="408"/>
        <pc:sldMkLst>
          <pc:docMk/>
          <pc:sldMk cId="1488022321" sldId="1336"/>
        </pc:sldMkLst>
        <pc:spChg chg="mod">
          <ac:chgData name="Hamlet Markarian" userId="4926d2b407f31d77" providerId="LiveId" clId="{C257409A-8BF4-4542-8217-7E0DE09B0263}" dt="2021-04-09T12:25:23.088" v="431" actId="1076"/>
          <ac:spMkLst>
            <pc:docMk/>
            <pc:sldMk cId="1488022321" sldId="1336"/>
            <ac:spMk id="3" creationId="{00000000-0000-0000-0000-000000000000}"/>
          </ac:spMkLst>
        </pc:spChg>
        <pc:spChg chg="add del mod ord">
          <ac:chgData name="Hamlet Markarian" userId="4926d2b407f31d77" providerId="LiveId" clId="{C257409A-8BF4-4542-8217-7E0DE09B0263}" dt="2021-04-09T12:21:34.220" v="356" actId="478"/>
          <ac:spMkLst>
            <pc:docMk/>
            <pc:sldMk cId="1488022321" sldId="1336"/>
            <ac:spMk id="5" creationId="{F06878CA-62C6-4BF4-988E-BE35A283D0E3}"/>
          </ac:spMkLst>
        </pc:spChg>
        <pc:spChg chg="add del mod ord">
          <ac:chgData name="Hamlet Markarian" userId="4926d2b407f31d77" providerId="LiveId" clId="{C257409A-8BF4-4542-8217-7E0DE09B0263}" dt="2021-04-09T11:54:47.618" v="45"/>
          <ac:spMkLst>
            <pc:docMk/>
            <pc:sldMk cId="1488022321" sldId="1336"/>
            <ac:spMk id="6" creationId="{DDDE1DD1-E4FD-4980-B196-250590F72607}"/>
          </ac:spMkLst>
        </pc:spChg>
        <pc:spChg chg="mod ord">
          <ac:chgData name="Hamlet Markarian" userId="4926d2b407f31d77" providerId="LiveId" clId="{C257409A-8BF4-4542-8217-7E0DE09B0263}" dt="2021-04-09T12:35:52.786" v="928" actId="167"/>
          <ac:spMkLst>
            <pc:docMk/>
            <pc:sldMk cId="1488022321" sldId="1336"/>
            <ac:spMk id="8" creationId="{A3D43B73-2B0A-4CDF-8104-3D3F930D4D40}"/>
          </ac:spMkLst>
        </pc:spChg>
        <pc:spChg chg="mod ord">
          <ac:chgData name="Hamlet Markarian" userId="4926d2b407f31d77" providerId="LiveId" clId="{C257409A-8BF4-4542-8217-7E0DE09B0263}" dt="2021-04-09T12:25:10.864" v="429" actId="14100"/>
          <ac:spMkLst>
            <pc:docMk/>
            <pc:sldMk cId="1488022321" sldId="1336"/>
            <ac:spMk id="14" creationId="{8C0A38DE-7E13-4312-9AFA-866AA71C4C95}"/>
          </ac:spMkLst>
        </pc:spChg>
        <pc:spChg chg="del mod">
          <ac:chgData name="Hamlet Markarian" userId="4926d2b407f31d77" providerId="LiveId" clId="{C257409A-8BF4-4542-8217-7E0DE09B0263}" dt="2021-04-09T12:24:02.043" v="410" actId="478"/>
          <ac:spMkLst>
            <pc:docMk/>
            <pc:sldMk cId="1488022321" sldId="1336"/>
            <ac:spMk id="18" creationId="{4FFD13E8-1771-4148-96C8-2933CCDC0D9C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21" creationId="{949F9277-8616-4599-B48F-330B1744303C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22" creationId="{589EF434-3945-41D0-B09A-6FC2DBC456A0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23" creationId="{00BA8FED-5278-44A4-8279-AB71A56EA2C3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24" creationId="{3EF546D7-404E-432E-BEAB-2F6E4E9AFCE3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25" creationId="{CB410891-49D7-4383-B46E-79B17412ED93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26" creationId="{5F2F85EC-CAC1-4E37-B69D-18E75A59C7AF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27" creationId="{689DC425-B36D-464D-8F54-B74058A2FC21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28" creationId="{6F7246EA-F728-4E08-B16F-72E70DCE4AD6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29" creationId="{6D631A63-8C5E-4908-9A7B-8A781A9F2BD2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30" creationId="{076CB8E6-7FF1-45D8-AF3C-07AEDF5ED787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31" creationId="{7B459DF1-C7DE-411B-BE7E-372A1D86F8E1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32" creationId="{17DBEBF9-1630-4E0F-8B9A-6B311C9F9F8B}"/>
          </ac:spMkLst>
        </pc:spChg>
        <pc:spChg chg="mod">
          <ac:chgData name="Hamlet Markarian" userId="4926d2b407f31d77" providerId="LiveId" clId="{C257409A-8BF4-4542-8217-7E0DE09B0263}" dt="2021-04-09T11:54:20.288" v="39"/>
          <ac:spMkLst>
            <pc:docMk/>
            <pc:sldMk cId="1488022321" sldId="1336"/>
            <ac:spMk id="33" creationId="{2FCCE187-4D71-49C6-B522-50C0C0CC6A7C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35" creationId="{CA29A42F-1CB9-4FFF-BA01-520A1BE937CE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36" creationId="{33F6B21F-679D-47AE-8900-F6D19E4A2BAB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37" creationId="{5E0ECE40-56DE-4CFD-B3E8-53083BBC5E77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38" creationId="{62BA8EA9-CC98-420A-93AB-4926C5124CE4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39" creationId="{FC33746B-9808-454E-B026-C1FBE1ED4183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40" creationId="{3852EBEA-2935-40D8-BF5A-FF1E225DAD32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41" creationId="{23D0C7DF-CA3A-4D30-8A14-1B8515CF210F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42" creationId="{94B78DB8-6EBF-4D2B-B54B-F971634831C8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43" creationId="{93DCFAD9-D7FD-4DCE-AC86-DD3908E612B6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44" creationId="{3AD2E6DC-2691-4383-887B-1E60470373DB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45" creationId="{9F22243B-A9E5-4807-BA48-AA63147DAAD6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46" creationId="{E88F3EE5-C53C-44DB-947D-61E55A7130A7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47" creationId="{BEABFC77-3F84-4504-8C11-F8FF853016A7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48" creationId="{695DECB7-797A-46CD-AF0E-A529DF433D5C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49" creationId="{6AAEE439-1EBD-4242-9E41-5981A6821B3E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50" creationId="{3B2017C9-21AF-4639-9FF9-5483754BF125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51" creationId="{C1FB3B7C-B2CE-46E9-A62F-C1B96703FCCF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52" creationId="{33FB34E2-4AC3-4BFF-A6FD-FA09F6820422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53" creationId="{CB231786-9A07-4FF6-A75D-2DC4A4662C4C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54" creationId="{1AC2A620-5F98-47D9-946B-FCC2A72AE469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55" creationId="{B641E674-3404-484B-A49E-9BF6E64B0B1F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56" creationId="{46623ACD-874A-4722-A7BE-F28208E92CBC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57" creationId="{1D3A07A9-6D67-4486-9D1F-703B78E12562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58" creationId="{A794F4AC-AD01-4AC3-A883-0EAF6108DAE0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59" creationId="{18646029-7977-4A65-B5FE-7470894733ED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60" creationId="{5870B0FF-B11F-43D7-AD40-2D5D7455E0F2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61" creationId="{E1DBAFD2-34E7-4169-9A92-BD39EE6D2FA5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62" creationId="{DCB48243-0717-4374-9F9F-36D87F9DF5C4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63" creationId="{98782E0E-DA9C-4F43-89A9-4619BF70FB40}"/>
          </ac:spMkLst>
        </pc:spChg>
        <pc:spChg chg="mod">
          <ac:chgData name="Hamlet Markarian" userId="4926d2b407f31d77" providerId="LiveId" clId="{C257409A-8BF4-4542-8217-7E0DE09B0263}" dt="2021-04-09T12:18:23.015" v="109" actId="27803"/>
          <ac:spMkLst>
            <pc:docMk/>
            <pc:sldMk cId="1488022321" sldId="1336"/>
            <ac:spMk id="64" creationId="{22CD3ADA-CC1C-4E2A-A82B-D17237ECF760}"/>
          </ac:spMkLst>
        </pc:spChg>
        <pc:spChg chg="add mod ord">
          <ac:chgData name="Hamlet Markarian" userId="4926d2b407f31d77" providerId="LiveId" clId="{C257409A-8BF4-4542-8217-7E0DE09B0263}" dt="2021-04-09T12:24:55.282" v="423" actId="12789"/>
          <ac:spMkLst>
            <pc:docMk/>
            <pc:sldMk cId="1488022321" sldId="1336"/>
            <ac:spMk id="65" creationId="{FCB003F4-5071-4009-A54C-D030F240D39B}"/>
          </ac:spMkLst>
        </pc:spChg>
        <pc:spChg chg="add del mod ord">
          <ac:chgData name="Hamlet Markarian" userId="4926d2b407f31d77" providerId="LiveId" clId="{C257409A-8BF4-4542-8217-7E0DE09B0263}" dt="2021-04-09T12:30:03.882" v="525" actId="478"/>
          <ac:spMkLst>
            <pc:docMk/>
            <pc:sldMk cId="1488022321" sldId="1336"/>
            <ac:spMk id="68" creationId="{B61D9AFE-D9CB-41AF-B74A-9A928608FD3C}"/>
          </ac:spMkLst>
        </pc:spChg>
        <pc:spChg chg="add del mod ord">
          <ac:chgData name="Hamlet Markarian" userId="4926d2b407f31d77" providerId="LiveId" clId="{C257409A-8BF4-4542-8217-7E0DE09B0263}" dt="2021-04-09T12:31:06.779" v="543" actId="478"/>
          <ac:spMkLst>
            <pc:docMk/>
            <pc:sldMk cId="1488022321" sldId="1336"/>
            <ac:spMk id="69" creationId="{19D12B49-5A8A-4B80-94B3-D677E4815397}"/>
          </ac:spMkLst>
        </pc:spChg>
        <pc:spChg chg="add mod ord">
          <ac:chgData name="Hamlet Markarian" userId="4926d2b407f31d77" providerId="LiveId" clId="{C257409A-8BF4-4542-8217-7E0DE09B0263}" dt="2021-04-09T12:37:11.716" v="1142" actId="207"/>
          <ac:spMkLst>
            <pc:docMk/>
            <pc:sldMk cId="1488022321" sldId="1336"/>
            <ac:spMk id="70" creationId="{523E7DA2-7493-4B52-9ED2-3FC008C51653}"/>
          </ac:spMkLst>
        </pc:spChg>
        <pc:spChg chg="add mod">
          <ac:chgData name="Hamlet Markarian" userId="4926d2b407f31d77" providerId="LiveId" clId="{C257409A-8BF4-4542-8217-7E0DE09B0263}" dt="2021-04-09T12:39:44.149" v="1168" actId="1076"/>
          <ac:spMkLst>
            <pc:docMk/>
            <pc:sldMk cId="1488022321" sldId="1336"/>
            <ac:spMk id="71" creationId="{0DB52178-62B6-47CC-BD73-81552FBDECEE}"/>
          </ac:spMkLst>
        </pc:spChg>
        <pc:spChg chg="del mod">
          <ac:chgData name="Hamlet Markarian" userId="4926d2b407f31d77" providerId="LiveId" clId="{C257409A-8BF4-4542-8217-7E0DE09B0263}" dt="2021-04-09T12:24:02.043" v="410" actId="478"/>
          <ac:spMkLst>
            <pc:docMk/>
            <pc:sldMk cId="1488022321" sldId="1336"/>
            <ac:spMk id="127" creationId="{094E3DE1-C178-4788-82F9-A92879984E4B}"/>
          </ac:spMkLst>
        </pc:spChg>
        <pc:spChg chg="del mod">
          <ac:chgData name="Hamlet Markarian" userId="4926d2b407f31d77" providerId="LiveId" clId="{C257409A-8BF4-4542-8217-7E0DE09B0263}" dt="2021-04-09T12:24:02.043" v="410" actId="478"/>
          <ac:spMkLst>
            <pc:docMk/>
            <pc:sldMk cId="1488022321" sldId="1336"/>
            <ac:spMk id="128" creationId="{7EDD9039-E04C-40C2-BF13-2D1D9AFE6EC9}"/>
          </ac:spMkLst>
        </pc:spChg>
        <pc:spChg chg="add del">
          <ac:chgData name="Hamlet Markarian" userId="4926d2b407f31d77" providerId="LiveId" clId="{C257409A-8BF4-4542-8217-7E0DE09B0263}" dt="2021-04-09T12:09:00.028" v="79" actId="478"/>
          <ac:spMkLst>
            <pc:docMk/>
            <pc:sldMk cId="1488022321" sldId="1336"/>
            <ac:spMk id="135" creationId="{5625491D-B444-4629-BFFD-94EC42D01B54}"/>
          </ac:spMkLst>
        </pc:spChg>
        <pc:spChg chg="del">
          <ac:chgData name="Hamlet Markarian" userId="4926d2b407f31d77" providerId="LiveId" clId="{C257409A-8BF4-4542-8217-7E0DE09B0263}" dt="2021-04-09T12:16:36.876" v="99" actId="478"/>
          <ac:spMkLst>
            <pc:docMk/>
            <pc:sldMk cId="1488022321" sldId="1336"/>
            <ac:spMk id="182" creationId="{67F59D4B-5FCF-4C7A-93D2-C2C61C5AD5F1}"/>
          </ac:spMkLst>
        </pc:spChg>
        <pc:spChg chg="del">
          <ac:chgData name="Hamlet Markarian" userId="4926d2b407f31d77" providerId="LiveId" clId="{C257409A-8BF4-4542-8217-7E0DE09B0263}" dt="2021-04-09T12:16:36.156" v="98" actId="478"/>
          <ac:spMkLst>
            <pc:docMk/>
            <pc:sldMk cId="1488022321" sldId="1336"/>
            <ac:spMk id="183" creationId="{77FC1FB2-AA54-47DF-A058-F8C243B617BA}"/>
          </ac:spMkLst>
        </pc:spChg>
        <pc:spChg chg="del">
          <ac:chgData name="Hamlet Markarian" userId="4926d2b407f31d77" providerId="LiveId" clId="{C257409A-8BF4-4542-8217-7E0DE09B0263}" dt="2021-04-09T12:16:35.517" v="97" actId="478"/>
          <ac:spMkLst>
            <pc:docMk/>
            <pc:sldMk cId="1488022321" sldId="1336"/>
            <ac:spMk id="184" creationId="{5ACD32C7-BAEC-4B7E-94A7-7CA13E3A4C18}"/>
          </ac:spMkLst>
        </pc:spChg>
        <pc:spChg chg="add del mod ord">
          <ac:chgData name="Hamlet Markarian" userId="4926d2b407f31d77" providerId="LiveId" clId="{C257409A-8BF4-4542-8217-7E0DE09B0263}" dt="2021-04-09T12:30:03.034" v="524" actId="478"/>
          <ac:spMkLst>
            <pc:docMk/>
            <pc:sldMk cId="1488022321" sldId="1336"/>
            <ac:spMk id="225" creationId="{9DB264A9-0C9E-4239-A167-0099C9C7107B}"/>
          </ac:spMkLst>
        </pc:spChg>
        <pc:spChg chg="add del mod ord">
          <ac:chgData name="Hamlet Markarian" userId="4926d2b407f31d77" providerId="LiveId" clId="{C257409A-8BF4-4542-8217-7E0DE09B0263}" dt="2021-04-09T12:30:02.458" v="523" actId="478"/>
          <ac:spMkLst>
            <pc:docMk/>
            <pc:sldMk cId="1488022321" sldId="1336"/>
            <ac:spMk id="226" creationId="{C332876A-776E-40BC-BFC6-48C0192BA2C8}"/>
          </ac:spMkLst>
        </pc:spChg>
        <pc:spChg chg="add mod ord">
          <ac:chgData name="Hamlet Markarian" userId="4926d2b407f31d77" providerId="LiveId" clId="{C257409A-8BF4-4542-8217-7E0DE09B0263}" dt="2021-04-09T12:37:16.190" v="1143" actId="207"/>
          <ac:spMkLst>
            <pc:docMk/>
            <pc:sldMk cId="1488022321" sldId="1336"/>
            <ac:spMk id="227" creationId="{1BF70210-DF54-43C0-A8D5-60BD72CE2A56}"/>
          </ac:spMkLst>
        </pc:spChg>
        <pc:spChg chg="add mod ord">
          <ac:chgData name="Hamlet Markarian" userId="4926d2b407f31d77" providerId="LiveId" clId="{C257409A-8BF4-4542-8217-7E0DE09B0263}" dt="2021-04-09T12:36:51.356" v="1015" actId="207"/>
          <ac:spMkLst>
            <pc:docMk/>
            <pc:sldMk cId="1488022321" sldId="1336"/>
            <ac:spMk id="228" creationId="{8E991D42-D2DC-4301-84F9-F2101FB3D14E}"/>
          </ac:spMkLst>
        </pc:spChg>
        <pc:spChg chg="add mod ord">
          <ac:chgData name="Hamlet Markarian" userId="4926d2b407f31d77" providerId="LiveId" clId="{C257409A-8BF4-4542-8217-7E0DE09B0263}" dt="2021-04-09T12:36:46.584" v="985" actId="207"/>
          <ac:spMkLst>
            <pc:docMk/>
            <pc:sldMk cId="1488022321" sldId="1336"/>
            <ac:spMk id="229" creationId="{5AF88D0B-5162-47F2-8564-973434B0A23D}"/>
          </ac:spMkLst>
        </pc:spChg>
        <pc:spChg chg="add mod ord">
          <ac:chgData name="Hamlet Markarian" userId="4926d2b407f31d77" providerId="LiveId" clId="{C257409A-8BF4-4542-8217-7E0DE09B0263}" dt="2021-04-09T12:36:43.672" v="966" actId="207"/>
          <ac:spMkLst>
            <pc:docMk/>
            <pc:sldMk cId="1488022321" sldId="1336"/>
            <ac:spMk id="230" creationId="{08A5C199-6AA9-4549-895D-0B437547C8BB}"/>
          </ac:spMkLst>
        </pc:spChg>
        <pc:spChg chg="add mod">
          <ac:chgData name="Hamlet Markarian" userId="4926d2b407f31d77" providerId="LiveId" clId="{C257409A-8BF4-4542-8217-7E0DE09B0263}" dt="2021-04-09T12:38:35.354" v="1153" actId="12789"/>
          <ac:spMkLst>
            <pc:docMk/>
            <pc:sldMk cId="1488022321" sldId="1336"/>
            <ac:spMk id="231" creationId="{22396183-850E-421E-9D6E-EC9A6AF5EF66}"/>
          </ac:spMkLst>
        </pc:spChg>
        <pc:spChg chg="add mod">
          <ac:chgData name="Hamlet Markarian" userId="4926d2b407f31d77" providerId="LiveId" clId="{C257409A-8BF4-4542-8217-7E0DE09B0263}" dt="2021-04-09T12:39:51.227" v="1169" actId="408"/>
          <ac:spMkLst>
            <pc:docMk/>
            <pc:sldMk cId="1488022321" sldId="1336"/>
            <ac:spMk id="232" creationId="{63525495-B7F9-4AF6-BE7E-F65167C7F4DF}"/>
          </ac:spMkLst>
        </pc:spChg>
        <pc:spChg chg="add mod">
          <ac:chgData name="Hamlet Markarian" userId="4926d2b407f31d77" providerId="LiveId" clId="{C257409A-8BF4-4542-8217-7E0DE09B0263}" dt="2021-04-09T12:39:51.227" v="1169" actId="408"/>
          <ac:spMkLst>
            <pc:docMk/>
            <pc:sldMk cId="1488022321" sldId="1336"/>
            <ac:spMk id="233" creationId="{626BE329-231D-43E5-871B-DDF4C2FD1262}"/>
          </ac:spMkLst>
        </pc:spChg>
        <pc:spChg chg="add mod">
          <ac:chgData name="Hamlet Markarian" userId="4926d2b407f31d77" providerId="LiveId" clId="{C257409A-8BF4-4542-8217-7E0DE09B0263}" dt="2021-04-09T12:39:51.227" v="1169" actId="408"/>
          <ac:spMkLst>
            <pc:docMk/>
            <pc:sldMk cId="1488022321" sldId="1336"/>
            <ac:spMk id="234" creationId="{6F2D2282-8FE2-4D23-9EC8-E95085FB56E8}"/>
          </ac:spMkLst>
        </pc:spChg>
        <pc:spChg chg="add mod">
          <ac:chgData name="Hamlet Markarian" userId="4926d2b407f31d77" providerId="LiveId" clId="{C257409A-8BF4-4542-8217-7E0DE09B0263}" dt="2021-04-09T12:39:51.227" v="1169" actId="408"/>
          <ac:spMkLst>
            <pc:docMk/>
            <pc:sldMk cId="1488022321" sldId="1336"/>
            <ac:spMk id="235" creationId="{E5D4B9F1-99B7-47D9-A1AF-1CD255870587}"/>
          </ac:spMkLst>
        </pc:spChg>
        <pc:spChg chg="add mod">
          <ac:chgData name="Hamlet Markarian" userId="4926d2b407f31d77" providerId="LiveId" clId="{C257409A-8BF4-4542-8217-7E0DE09B0263}" dt="2021-04-09T12:39:51.227" v="1169" actId="408"/>
          <ac:spMkLst>
            <pc:docMk/>
            <pc:sldMk cId="1488022321" sldId="1336"/>
            <ac:spMk id="236" creationId="{94171BCA-D78B-436D-A8A5-32022A91D372}"/>
          </ac:spMkLst>
        </pc:spChg>
        <pc:spChg chg="add mod">
          <ac:chgData name="Hamlet Markarian" userId="4926d2b407f31d77" providerId="LiveId" clId="{C257409A-8BF4-4542-8217-7E0DE09B0263}" dt="2021-04-09T12:39:51.227" v="1169" actId="408"/>
          <ac:spMkLst>
            <pc:docMk/>
            <pc:sldMk cId="1488022321" sldId="1336"/>
            <ac:spMk id="237" creationId="{6A5DF111-D39E-4A2F-B430-466AE2D51DAB}"/>
          </ac:spMkLst>
        </pc:spChg>
        <pc:grpChg chg="del">
          <ac:chgData name="Hamlet Markarian" userId="4926d2b407f31d77" providerId="LiveId" clId="{C257409A-8BF4-4542-8217-7E0DE09B0263}" dt="2021-04-09T11:49:17.504" v="0" actId="478"/>
          <ac:grpSpMkLst>
            <pc:docMk/>
            <pc:sldMk cId="1488022321" sldId="1336"/>
            <ac:grpSpMk id="11" creationId="{362E6DB1-A185-424E-8D03-706851647752}"/>
          </ac:grpSpMkLst>
        </pc:grpChg>
        <pc:grpChg chg="mod">
          <ac:chgData name="Hamlet Markarian" userId="4926d2b407f31d77" providerId="LiveId" clId="{C257409A-8BF4-4542-8217-7E0DE09B0263}" dt="2021-04-09T12:18:23.015" v="109" actId="27803"/>
          <ac:grpSpMkLst>
            <pc:docMk/>
            <pc:sldMk cId="1488022321" sldId="1336"/>
            <ac:grpSpMk id="20" creationId="{B53AB0AD-228D-410D-AF0C-8B28233826DC}"/>
          </ac:grpSpMkLst>
        </pc:grpChg>
        <pc:grpChg chg="add del mod">
          <ac:chgData name="Hamlet Markarian" userId="4926d2b407f31d77" providerId="LiveId" clId="{C257409A-8BF4-4542-8217-7E0DE09B0263}" dt="2021-04-09T12:26:14.670" v="451" actId="165"/>
          <ac:grpSpMkLst>
            <pc:docMk/>
            <pc:sldMk cId="1488022321" sldId="1336"/>
            <ac:grpSpMk id="66" creationId="{744AD49E-AC8C-48A0-96B5-356A08B5E33A}"/>
          </ac:grpSpMkLst>
        </pc:grpChg>
        <pc:grpChg chg="add del mod">
          <ac:chgData name="Hamlet Markarian" userId="4926d2b407f31d77" providerId="LiveId" clId="{C257409A-8BF4-4542-8217-7E0DE09B0263}" dt="2021-04-09T12:26:59.327" v="469" actId="165"/>
          <ac:grpSpMkLst>
            <pc:docMk/>
            <pc:sldMk cId="1488022321" sldId="1336"/>
            <ac:grpSpMk id="67" creationId="{7F93F9A9-4F15-41BD-A311-56F659CBAE1E}"/>
          </ac:grpSpMkLst>
        </pc:grpChg>
        <pc:grpChg chg="add del mod">
          <ac:chgData name="Hamlet Markarian" userId="4926d2b407f31d77" providerId="LiveId" clId="{C257409A-8BF4-4542-8217-7E0DE09B0263}" dt="2021-04-09T12:26:59.327" v="469" actId="165"/>
          <ac:grpSpMkLst>
            <pc:docMk/>
            <pc:sldMk cId="1488022321" sldId="1336"/>
            <ac:grpSpMk id="110" creationId="{7C011C67-B71C-43F4-821A-055C9935BF1A}"/>
          </ac:grpSpMkLst>
        </pc:grpChg>
        <pc:grpChg chg="del">
          <ac:chgData name="Hamlet Markarian" userId="4926d2b407f31d77" providerId="LiveId" clId="{C257409A-8BF4-4542-8217-7E0DE09B0263}" dt="2021-04-09T11:49:18.269" v="1" actId="478"/>
          <ac:grpSpMkLst>
            <pc:docMk/>
            <pc:sldMk cId="1488022321" sldId="1336"/>
            <ac:grpSpMk id="123" creationId="{090B6407-3B96-4AD1-9C04-4DAA3A60FAA3}"/>
          </ac:grpSpMkLst>
        </pc:grpChg>
        <pc:grpChg chg="del">
          <ac:chgData name="Hamlet Markarian" userId="4926d2b407f31d77" providerId="LiveId" clId="{C257409A-8BF4-4542-8217-7E0DE09B0263}" dt="2021-04-09T11:49:18.958" v="2" actId="478"/>
          <ac:grpSpMkLst>
            <pc:docMk/>
            <pc:sldMk cId="1488022321" sldId="1336"/>
            <ac:grpSpMk id="130" creationId="{A979CC77-6090-4465-BA7C-162282BDDC4D}"/>
          </ac:grpSpMkLst>
        </pc:grpChg>
        <pc:grpChg chg="add del mod">
          <ac:chgData name="Hamlet Markarian" userId="4926d2b407f31d77" providerId="LiveId" clId="{C257409A-8BF4-4542-8217-7E0DE09B0263}" dt="2021-04-09T12:26:59.327" v="469" actId="165"/>
          <ac:grpSpMkLst>
            <pc:docMk/>
            <pc:sldMk cId="1488022321" sldId="1336"/>
            <ac:grpSpMk id="137" creationId="{E4C3EA38-5BC1-4EC6-8092-690287F7626D}"/>
          </ac:grpSpMkLst>
        </pc:grpChg>
        <pc:grpChg chg="add del mod">
          <ac:chgData name="Hamlet Markarian" userId="4926d2b407f31d77" providerId="LiveId" clId="{C257409A-8BF4-4542-8217-7E0DE09B0263}" dt="2021-04-09T12:26:59.327" v="469" actId="165"/>
          <ac:grpSpMkLst>
            <pc:docMk/>
            <pc:sldMk cId="1488022321" sldId="1336"/>
            <ac:grpSpMk id="149" creationId="{19FDFF8A-FC62-4614-B416-97D057A74111}"/>
          </ac:grpSpMkLst>
        </pc:grpChg>
        <pc:grpChg chg="add del mod">
          <ac:chgData name="Hamlet Markarian" userId="4926d2b407f31d77" providerId="LiveId" clId="{C257409A-8BF4-4542-8217-7E0DE09B0263}" dt="2021-04-09T12:26:59.327" v="469" actId="165"/>
          <ac:grpSpMkLst>
            <pc:docMk/>
            <pc:sldMk cId="1488022321" sldId="1336"/>
            <ac:grpSpMk id="161" creationId="{1B163D31-C4EA-43B9-ADF3-CBF4FBD9D87C}"/>
          </ac:grpSpMkLst>
        </pc:grpChg>
        <pc:grpChg chg="add del mod">
          <ac:chgData name="Hamlet Markarian" userId="4926d2b407f31d77" providerId="LiveId" clId="{C257409A-8BF4-4542-8217-7E0DE09B0263}" dt="2021-04-09T12:26:59.327" v="469" actId="165"/>
          <ac:grpSpMkLst>
            <pc:docMk/>
            <pc:sldMk cId="1488022321" sldId="1336"/>
            <ac:grpSpMk id="173" creationId="{EA121B9E-05DE-49B9-87A0-7959E3AB577F}"/>
          </ac:grpSpMkLst>
        </pc:grpChg>
        <pc:grpChg chg="add del mod">
          <ac:chgData name="Hamlet Markarian" userId="4926d2b407f31d77" providerId="LiveId" clId="{C257409A-8BF4-4542-8217-7E0DE09B0263}" dt="2021-04-09T12:26:59.327" v="469" actId="165"/>
          <ac:grpSpMkLst>
            <pc:docMk/>
            <pc:sldMk cId="1488022321" sldId="1336"/>
            <ac:grpSpMk id="189" creationId="{A75E807A-5DF2-4AF9-8F81-75434DC2DD5B}"/>
          </ac:grpSpMkLst>
        </pc:grpChg>
        <pc:grpChg chg="add del mod">
          <ac:chgData name="Hamlet Markarian" userId="4926d2b407f31d77" providerId="LiveId" clId="{C257409A-8BF4-4542-8217-7E0DE09B0263}" dt="2021-04-09T12:26:59.327" v="469" actId="165"/>
          <ac:grpSpMkLst>
            <pc:docMk/>
            <pc:sldMk cId="1488022321" sldId="1336"/>
            <ac:grpSpMk id="201" creationId="{45195896-696D-480B-81ED-D3836FBF1044}"/>
          </ac:grpSpMkLst>
        </pc:grpChg>
        <pc:grpChg chg="add del mod">
          <ac:chgData name="Hamlet Markarian" userId="4926d2b407f31d77" providerId="LiveId" clId="{C257409A-8BF4-4542-8217-7E0DE09B0263}" dt="2021-04-09T12:26:59.327" v="469" actId="165"/>
          <ac:grpSpMkLst>
            <pc:docMk/>
            <pc:sldMk cId="1488022321" sldId="1336"/>
            <ac:grpSpMk id="213" creationId="{1C4DDD54-0A51-43BE-BCA5-551699B37989}"/>
          </ac:grpSpMkLst>
        </pc:grpChg>
        <pc:graphicFrameChg chg="add del mod">
          <ac:chgData name="Hamlet Markarian" userId="4926d2b407f31d77" providerId="LiveId" clId="{C257409A-8BF4-4542-8217-7E0DE09B0263}" dt="2021-04-09T12:11:25.661" v="82" actId="478"/>
          <ac:graphicFrameMkLst>
            <pc:docMk/>
            <pc:sldMk cId="1488022321" sldId="1336"/>
            <ac:graphicFrameMk id="13" creationId="{50BFE32C-1687-41DA-A9B2-57D44AB2A0EB}"/>
          </ac:graphicFrameMkLst>
        </pc:graphicFrameChg>
        <pc:picChg chg="add del mod ord">
          <ac:chgData name="Hamlet Markarian" userId="4926d2b407f31d77" providerId="LiveId" clId="{C257409A-8BF4-4542-8217-7E0DE09B0263}" dt="2021-04-09T11:54:47.618" v="45"/>
          <ac:picMkLst>
            <pc:docMk/>
            <pc:sldMk cId="1488022321" sldId="1336"/>
            <ac:picMk id="4" creationId="{FBDF8073-CEF9-488E-BE85-E9A1C87A377D}"/>
          </ac:picMkLst>
        </pc:picChg>
        <pc:picChg chg="mod">
          <ac:chgData name="Hamlet Markarian" userId="4926d2b407f31d77" providerId="LiveId" clId="{C257409A-8BF4-4542-8217-7E0DE09B0263}" dt="2021-04-09T12:24:57.569" v="424" actId="12789"/>
          <ac:picMkLst>
            <pc:docMk/>
            <pc:sldMk cId="1488022321" sldId="1336"/>
            <ac:picMk id="7" creationId="{1190B5BC-289C-480A-9F4B-8A49BF1CA8AF}"/>
          </ac:picMkLst>
        </pc:picChg>
        <pc:picChg chg="add del mod">
          <ac:chgData name="Hamlet Markarian" userId="4926d2b407f31d77" providerId="LiveId" clId="{C257409A-8BF4-4542-8217-7E0DE09B0263}" dt="2021-04-09T12:08:42.015" v="66" actId="22"/>
          <ac:picMkLst>
            <pc:docMk/>
            <pc:sldMk cId="1488022321" sldId="1336"/>
            <ac:picMk id="12" creationId="{54D84D4A-9D33-41BA-B479-4EB95552CD24}"/>
          </ac:picMkLst>
        </pc:picChg>
        <pc:picChg chg="add del mod">
          <ac:chgData name="Hamlet Markarian" userId="4926d2b407f31d77" providerId="LiveId" clId="{C257409A-8BF4-4542-8217-7E0DE09B0263}" dt="2021-04-09T12:19:40.380" v="129" actId="478"/>
          <ac:picMkLst>
            <pc:docMk/>
            <pc:sldMk cId="1488022321" sldId="1336"/>
            <ac:picMk id="16" creationId="{7FCC6E9D-50A8-43F8-8042-98759F10369E}"/>
          </ac:picMkLst>
        </pc:picChg>
        <pc:picChg chg="add del mod ord">
          <ac:chgData name="Hamlet Markarian" userId="4926d2b407f31d77" providerId="LiveId" clId="{C257409A-8BF4-4542-8217-7E0DE09B0263}" dt="2021-04-09T12:21:07.660" v="266" actId="478"/>
          <ac:picMkLst>
            <pc:docMk/>
            <pc:sldMk cId="1488022321" sldId="1336"/>
            <ac:picMk id="19" creationId="{B53AB0AD-228D-410D-AF0C-8B28233826DC}"/>
          </ac:picMkLst>
        </pc:picChg>
        <pc:picChg chg="del mod ord">
          <ac:chgData name="Hamlet Markarian" userId="4926d2b407f31d77" providerId="LiveId" clId="{C257409A-8BF4-4542-8217-7E0DE09B0263}" dt="2021-04-09T12:15:06.475" v="90" actId="478"/>
          <ac:picMkLst>
            <pc:docMk/>
            <pc:sldMk cId="1488022321" sldId="1336"/>
            <ac:picMk id="34" creationId="{47DFF28E-1591-4681-8F95-EA50AEDCCF17}"/>
          </ac:picMkLst>
        </pc:picChg>
        <pc:picChg chg="add del mod ord topLvl">
          <ac:chgData name="Hamlet Markarian" userId="4926d2b407f31d77" providerId="LiveId" clId="{C257409A-8BF4-4542-8217-7E0DE09B0263}" dt="2021-04-09T12:39:51.227" v="1169" actId="408"/>
          <ac:picMkLst>
            <pc:docMk/>
            <pc:sldMk cId="1488022321" sldId="1336"/>
            <ac:picMk id="86" creationId="{71CAD0C0-53F5-4327-92E6-CA35CCF976CC}"/>
          </ac:picMkLst>
        </pc:picChg>
        <pc:picChg chg="add del mod topLvl">
          <ac:chgData name="Hamlet Markarian" userId="4926d2b407f31d77" providerId="LiveId" clId="{C257409A-8BF4-4542-8217-7E0DE09B0263}" dt="2021-04-09T12:27:23.889" v="492" actId="478"/>
          <ac:picMkLst>
            <pc:docMk/>
            <pc:sldMk cId="1488022321" sldId="1336"/>
            <ac:picMk id="87" creationId="{BDDE3CE6-D52B-4DCD-A781-86A5AA39088C}"/>
          </ac:picMkLst>
        </pc:picChg>
        <pc:picChg chg="add del mod topLvl">
          <ac:chgData name="Hamlet Markarian" userId="4926d2b407f31d77" providerId="LiveId" clId="{C257409A-8BF4-4542-8217-7E0DE09B0263}" dt="2021-04-09T12:27:23.889" v="492" actId="478"/>
          <ac:picMkLst>
            <pc:docMk/>
            <pc:sldMk cId="1488022321" sldId="1336"/>
            <ac:picMk id="88" creationId="{0AD091A3-DE03-4560-A405-B45650BA09F7}"/>
          </ac:picMkLst>
        </pc:picChg>
        <pc:picChg chg="add del mod topLvl">
          <ac:chgData name="Hamlet Markarian" userId="4926d2b407f31d77" providerId="LiveId" clId="{C257409A-8BF4-4542-8217-7E0DE09B0263}" dt="2021-04-09T12:27:23.889" v="492" actId="478"/>
          <ac:picMkLst>
            <pc:docMk/>
            <pc:sldMk cId="1488022321" sldId="1336"/>
            <ac:picMk id="89" creationId="{D69705DC-2C9A-4F5D-84AD-D2AEFB8A84EB}"/>
          </ac:picMkLst>
        </pc:picChg>
        <pc:picChg chg="add del mod topLvl">
          <ac:chgData name="Hamlet Markarian" userId="4926d2b407f31d77" providerId="LiveId" clId="{C257409A-8BF4-4542-8217-7E0DE09B0263}" dt="2021-04-09T12:27:23.889" v="492" actId="478"/>
          <ac:picMkLst>
            <pc:docMk/>
            <pc:sldMk cId="1488022321" sldId="1336"/>
            <ac:picMk id="90" creationId="{739EC0A6-1AB4-469B-8997-27FA3E0E6399}"/>
          </ac:picMkLst>
        </pc:picChg>
        <pc:picChg chg="add del mod topLvl">
          <ac:chgData name="Hamlet Markarian" userId="4926d2b407f31d77" providerId="LiveId" clId="{C257409A-8BF4-4542-8217-7E0DE09B0263}" dt="2021-04-09T12:27:23.889" v="492" actId="478"/>
          <ac:picMkLst>
            <pc:docMk/>
            <pc:sldMk cId="1488022321" sldId="1336"/>
            <ac:picMk id="91" creationId="{EBF7A664-0BFF-4148-95CE-290A0E8D1C3F}"/>
          </ac:picMkLst>
        </pc:picChg>
        <pc:picChg chg="add del mod topLvl">
          <ac:chgData name="Hamlet Markarian" userId="4926d2b407f31d77" providerId="LiveId" clId="{C257409A-8BF4-4542-8217-7E0DE09B0263}" dt="2021-04-09T12:27:22.369" v="491" actId="478"/>
          <ac:picMkLst>
            <pc:docMk/>
            <pc:sldMk cId="1488022321" sldId="1336"/>
            <ac:picMk id="92" creationId="{50547D8F-3956-4705-A243-9E08E2E7BA0C}"/>
          </ac:picMkLst>
        </pc:picChg>
        <pc:picChg chg="add del mod topLvl">
          <ac:chgData name="Hamlet Markarian" userId="4926d2b407f31d77" providerId="LiveId" clId="{C257409A-8BF4-4542-8217-7E0DE09B0263}" dt="2021-04-09T12:27:22.369" v="491" actId="478"/>
          <ac:picMkLst>
            <pc:docMk/>
            <pc:sldMk cId="1488022321" sldId="1336"/>
            <ac:picMk id="93" creationId="{021FD08C-B5A6-489A-9AF4-423915C9814E}"/>
          </ac:picMkLst>
        </pc:picChg>
        <pc:picChg chg="add del mod topLvl">
          <ac:chgData name="Hamlet Markarian" userId="4926d2b407f31d77" providerId="LiveId" clId="{C257409A-8BF4-4542-8217-7E0DE09B0263}" dt="2021-04-09T12:27:22.369" v="491" actId="478"/>
          <ac:picMkLst>
            <pc:docMk/>
            <pc:sldMk cId="1488022321" sldId="1336"/>
            <ac:picMk id="94" creationId="{A65B0115-8F05-4E8C-98BA-7D623EE17B28}"/>
          </ac:picMkLst>
        </pc:picChg>
        <pc:picChg chg="add del mod topLvl">
          <ac:chgData name="Hamlet Markarian" userId="4926d2b407f31d77" providerId="LiveId" clId="{C257409A-8BF4-4542-8217-7E0DE09B0263}" dt="2021-04-09T12:27:22.369" v="491" actId="478"/>
          <ac:picMkLst>
            <pc:docMk/>
            <pc:sldMk cId="1488022321" sldId="1336"/>
            <ac:picMk id="95" creationId="{5EBCEBDC-A749-4239-8F6D-52AEFC6E6C72}"/>
          </ac:picMkLst>
        </pc:picChg>
        <pc:picChg chg="add del mod topLvl">
          <ac:chgData name="Hamlet Markarian" userId="4926d2b407f31d77" providerId="LiveId" clId="{C257409A-8BF4-4542-8217-7E0DE09B0263}" dt="2021-04-09T12:27:22.369" v="491" actId="478"/>
          <ac:picMkLst>
            <pc:docMk/>
            <pc:sldMk cId="1488022321" sldId="1336"/>
            <ac:picMk id="96" creationId="{685B0BD4-B398-4762-B46F-4EB95DA5679A}"/>
          </ac:picMkLst>
        </pc:picChg>
        <pc:picChg chg="add mod">
          <ac:chgData name="Hamlet Markarian" userId="4926d2b407f31d77" providerId="LiveId" clId="{C257409A-8BF4-4542-8217-7E0DE09B0263}" dt="2021-04-09T12:26:30.350" v="454" actId="571"/>
          <ac:picMkLst>
            <pc:docMk/>
            <pc:sldMk cId="1488022321" sldId="1336"/>
            <ac:picMk id="98" creationId="{F7C326D0-2AE0-4166-92B7-3425FCCD95E3}"/>
          </ac:picMkLst>
        </pc:picChg>
        <pc:picChg chg="add mod">
          <ac:chgData name="Hamlet Markarian" userId="4926d2b407f31d77" providerId="LiveId" clId="{C257409A-8BF4-4542-8217-7E0DE09B0263}" dt="2021-04-09T12:26:30.350" v="454" actId="571"/>
          <ac:picMkLst>
            <pc:docMk/>
            <pc:sldMk cId="1488022321" sldId="1336"/>
            <ac:picMk id="99" creationId="{9CB848E4-A57A-4384-BEC5-63F955171D11}"/>
          </ac:picMkLst>
        </pc:picChg>
        <pc:picChg chg="add mod">
          <ac:chgData name="Hamlet Markarian" userId="4926d2b407f31d77" providerId="LiveId" clId="{C257409A-8BF4-4542-8217-7E0DE09B0263}" dt="2021-04-09T12:26:30.350" v="454" actId="571"/>
          <ac:picMkLst>
            <pc:docMk/>
            <pc:sldMk cId="1488022321" sldId="1336"/>
            <ac:picMk id="100" creationId="{52B97C11-CCB8-4276-AFC0-BE93A2E5F54B}"/>
          </ac:picMkLst>
        </pc:picChg>
        <pc:picChg chg="add mod">
          <ac:chgData name="Hamlet Markarian" userId="4926d2b407f31d77" providerId="LiveId" clId="{C257409A-8BF4-4542-8217-7E0DE09B0263}" dt="2021-04-09T12:26:30.350" v="454" actId="571"/>
          <ac:picMkLst>
            <pc:docMk/>
            <pc:sldMk cId="1488022321" sldId="1336"/>
            <ac:picMk id="101" creationId="{8274BA3A-D2ED-435B-AB1D-EF8F69DC8B85}"/>
          </ac:picMkLst>
        </pc:picChg>
        <pc:picChg chg="add mod">
          <ac:chgData name="Hamlet Markarian" userId="4926d2b407f31d77" providerId="LiveId" clId="{C257409A-8BF4-4542-8217-7E0DE09B0263}" dt="2021-04-09T12:26:30.350" v="454" actId="571"/>
          <ac:picMkLst>
            <pc:docMk/>
            <pc:sldMk cId="1488022321" sldId="1336"/>
            <ac:picMk id="102" creationId="{CCCD3253-EDD1-4177-BA9F-71ECAB64DA48}"/>
          </ac:picMkLst>
        </pc:picChg>
        <pc:picChg chg="add mod">
          <ac:chgData name="Hamlet Markarian" userId="4926d2b407f31d77" providerId="LiveId" clId="{C257409A-8BF4-4542-8217-7E0DE09B0263}" dt="2021-04-09T12:26:30.350" v="454" actId="571"/>
          <ac:picMkLst>
            <pc:docMk/>
            <pc:sldMk cId="1488022321" sldId="1336"/>
            <ac:picMk id="103" creationId="{8C596BDE-EA50-423A-926E-875D64EB5058}"/>
          </ac:picMkLst>
        </pc:picChg>
        <pc:picChg chg="add mod">
          <ac:chgData name="Hamlet Markarian" userId="4926d2b407f31d77" providerId="LiveId" clId="{C257409A-8BF4-4542-8217-7E0DE09B0263}" dt="2021-04-09T12:26:30.350" v="454" actId="571"/>
          <ac:picMkLst>
            <pc:docMk/>
            <pc:sldMk cId="1488022321" sldId="1336"/>
            <ac:picMk id="104" creationId="{E343D746-0971-4BE2-A73C-B416C226FE44}"/>
          </ac:picMkLst>
        </pc:picChg>
        <pc:picChg chg="add mod">
          <ac:chgData name="Hamlet Markarian" userId="4926d2b407f31d77" providerId="LiveId" clId="{C257409A-8BF4-4542-8217-7E0DE09B0263}" dt="2021-04-09T12:26:30.350" v="454" actId="571"/>
          <ac:picMkLst>
            <pc:docMk/>
            <pc:sldMk cId="1488022321" sldId="1336"/>
            <ac:picMk id="105" creationId="{3C13B2E6-178B-4986-A2F5-78878746DC08}"/>
          </ac:picMkLst>
        </pc:picChg>
        <pc:picChg chg="add mod">
          <ac:chgData name="Hamlet Markarian" userId="4926d2b407f31d77" providerId="LiveId" clId="{C257409A-8BF4-4542-8217-7E0DE09B0263}" dt="2021-04-09T12:26:30.350" v="454" actId="571"/>
          <ac:picMkLst>
            <pc:docMk/>
            <pc:sldMk cId="1488022321" sldId="1336"/>
            <ac:picMk id="106" creationId="{D15F4538-B694-4D79-A5B0-70246BA3C73D}"/>
          </ac:picMkLst>
        </pc:picChg>
        <pc:picChg chg="add mod">
          <ac:chgData name="Hamlet Markarian" userId="4926d2b407f31d77" providerId="LiveId" clId="{C257409A-8BF4-4542-8217-7E0DE09B0263}" dt="2021-04-09T12:26:30.350" v="454" actId="571"/>
          <ac:picMkLst>
            <pc:docMk/>
            <pc:sldMk cId="1488022321" sldId="1336"/>
            <ac:picMk id="107" creationId="{B6EB7E7C-6646-42ED-890F-BB43EFAE8D2A}"/>
          </ac:picMkLst>
        </pc:picChg>
        <pc:picChg chg="add mod">
          <ac:chgData name="Hamlet Markarian" userId="4926d2b407f31d77" providerId="LiveId" clId="{C257409A-8BF4-4542-8217-7E0DE09B0263}" dt="2021-04-09T12:26:30.350" v="454" actId="571"/>
          <ac:picMkLst>
            <pc:docMk/>
            <pc:sldMk cId="1488022321" sldId="1336"/>
            <ac:picMk id="108" creationId="{C0AF1420-C7EE-46D8-8E4B-0BBBDB20318E}"/>
          </ac:picMkLst>
        </pc:picChg>
        <pc:picChg chg="add del mod ord topLvl">
          <ac:chgData name="Hamlet Markarian" userId="4926d2b407f31d77" providerId="LiveId" clId="{C257409A-8BF4-4542-8217-7E0DE09B0263}" dt="2021-04-09T12:39:51.227" v="1169" actId="408"/>
          <ac:picMkLst>
            <pc:docMk/>
            <pc:sldMk cId="1488022321" sldId="1336"/>
            <ac:picMk id="111" creationId="{63156075-871F-4665-AEC2-1EDE258FDB9D}"/>
          </ac:picMkLst>
        </pc:picChg>
        <pc:picChg chg="del mod topLvl">
          <ac:chgData name="Hamlet Markarian" userId="4926d2b407f31d77" providerId="LiveId" clId="{C257409A-8BF4-4542-8217-7E0DE09B0263}" dt="2021-04-09T12:27:23.889" v="492" actId="478"/>
          <ac:picMkLst>
            <pc:docMk/>
            <pc:sldMk cId="1488022321" sldId="1336"/>
            <ac:picMk id="112" creationId="{B00F2451-8B1E-482D-B4FE-38F6375A5C71}"/>
          </ac:picMkLst>
        </pc:picChg>
        <pc:picChg chg="del mod topLvl">
          <ac:chgData name="Hamlet Markarian" userId="4926d2b407f31d77" providerId="LiveId" clId="{C257409A-8BF4-4542-8217-7E0DE09B0263}" dt="2021-04-09T12:27:23.889" v="492" actId="478"/>
          <ac:picMkLst>
            <pc:docMk/>
            <pc:sldMk cId="1488022321" sldId="1336"/>
            <ac:picMk id="113" creationId="{6AF166B1-A85E-45CC-87A3-E975159001B0}"/>
          </ac:picMkLst>
        </pc:picChg>
        <pc:picChg chg="del mod topLvl">
          <ac:chgData name="Hamlet Markarian" userId="4926d2b407f31d77" providerId="LiveId" clId="{C257409A-8BF4-4542-8217-7E0DE09B0263}" dt="2021-04-09T12:27:23.889" v="492" actId="478"/>
          <ac:picMkLst>
            <pc:docMk/>
            <pc:sldMk cId="1488022321" sldId="1336"/>
            <ac:picMk id="114" creationId="{BC41BB67-539A-4970-8173-27D792110331}"/>
          </ac:picMkLst>
        </pc:picChg>
        <pc:picChg chg="del mod topLvl">
          <ac:chgData name="Hamlet Markarian" userId="4926d2b407f31d77" providerId="LiveId" clId="{C257409A-8BF4-4542-8217-7E0DE09B0263}" dt="2021-04-09T12:27:23.889" v="492" actId="478"/>
          <ac:picMkLst>
            <pc:docMk/>
            <pc:sldMk cId="1488022321" sldId="1336"/>
            <ac:picMk id="116" creationId="{E5181A6D-CD3B-4700-9B8D-7363E9D6BA39}"/>
          </ac:picMkLst>
        </pc:picChg>
        <pc:picChg chg="del mod topLvl">
          <ac:chgData name="Hamlet Markarian" userId="4926d2b407f31d77" providerId="LiveId" clId="{C257409A-8BF4-4542-8217-7E0DE09B0263}" dt="2021-04-09T12:27:22.369" v="491" actId="478"/>
          <ac:picMkLst>
            <pc:docMk/>
            <pc:sldMk cId="1488022321" sldId="1336"/>
            <ac:picMk id="117" creationId="{DB5B83BD-696F-472F-A52E-57BCDA0C2C12}"/>
          </ac:picMkLst>
        </pc:picChg>
        <pc:picChg chg="del mod topLvl">
          <ac:chgData name="Hamlet Markarian" userId="4926d2b407f31d77" providerId="LiveId" clId="{C257409A-8BF4-4542-8217-7E0DE09B0263}" dt="2021-04-09T12:27:22.369" v="491" actId="478"/>
          <ac:picMkLst>
            <pc:docMk/>
            <pc:sldMk cId="1488022321" sldId="1336"/>
            <ac:picMk id="118" creationId="{5D53EBB2-C200-4362-B36B-B2FC16AFEA43}"/>
          </ac:picMkLst>
        </pc:picChg>
        <pc:picChg chg="del mod topLvl">
          <ac:chgData name="Hamlet Markarian" userId="4926d2b407f31d77" providerId="LiveId" clId="{C257409A-8BF4-4542-8217-7E0DE09B0263}" dt="2021-04-09T12:27:22.369" v="491" actId="478"/>
          <ac:picMkLst>
            <pc:docMk/>
            <pc:sldMk cId="1488022321" sldId="1336"/>
            <ac:picMk id="119" creationId="{458E081D-5DCA-4C05-A9EA-3E88D6F18D2D}"/>
          </ac:picMkLst>
        </pc:picChg>
        <pc:picChg chg="del mod topLvl">
          <ac:chgData name="Hamlet Markarian" userId="4926d2b407f31d77" providerId="LiveId" clId="{C257409A-8BF4-4542-8217-7E0DE09B0263}" dt="2021-04-09T12:27:22.369" v="491" actId="478"/>
          <ac:picMkLst>
            <pc:docMk/>
            <pc:sldMk cId="1488022321" sldId="1336"/>
            <ac:picMk id="120" creationId="{648920E3-1DB9-488C-9898-D11F735DCBB6}"/>
          </ac:picMkLst>
        </pc:picChg>
        <pc:picChg chg="del mod topLvl">
          <ac:chgData name="Hamlet Markarian" userId="4926d2b407f31d77" providerId="LiveId" clId="{C257409A-8BF4-4542-8217-7E0DE09B0263}" dt="2021-04-09T12:27:23.889" v="492" actId="478"/>
          <ac:picMkLst>
            <pc:docMk/>
            <pc:sldMk cId="1488022321" sldId="1336"/>
            <ac:picMk id="122" creationId="{EFC4342E-90A8-4AE5-BF60-AFD53A50C468}"/>
          </ac:picMkLst>
        </pc:picChg>
        <pc:picChg chg="del mod topLvl">
          <ac:chgData name="Hamlet Markarian" userId="4926d2b407f31d77" providerId="LiveId" clId="{C257409A-8BF4-4542-8217-7E0DE09B0263}" dt="2021-04-09T12:27:22.369" v="491" actId="478"/>
          <ac:picMkLst>
            <pc:docMk/>
            <pc:sldMk cId="1488022321" sldId="1336"/>
            <ac:picMk id="136" creationId="{BE240B10-4532-4CC9-942B-9B9E1827537E}"/>
          </ac:picMkLst>
        </pc:picChg>
        <pc:picChg chg="add del mod ord topLvl">
          <ac:chgData name="Hamlet Markarian" userId="4926d2b407f31d77" providerId="LiveId" clId="{C257409A-8BF4-4542-8217-7E0DE09B0263}" dt="2021-04-09T12:39:51.227" v="1169" actId="408"/>
          <ac:picMkLst>
            <pc:docMk/>
            <pc:sldMk cId="1488022321" sldId="1336"/>
            <ac:picMk id="138" creationId="{A09B1C78-ECD9-4772-A529-0F0E88C9F9B1}"/>
          </ac:picMkLst>
        </pc:picChg>
        <pc:picChg chg="del mod topLvl">
          <ac:chgData name="Hamlet Markarian" userId="4926d2b407f31d77" providerId="LiveId" clId="{C257409A-8BF4-4542-8217-7E0DE09B0263}" dt="2021-04-09T12:27:23.889" v="492" actId="478"/>
          <ac:picMkLst>
            <pc:docMk/>
            <pc:sldMk cId="1488022321" sldId="1336"/>
            <ac:picMk id="139" creationId="{732F8AA2-5E77-4CC6-A0D8-5B96F55999C1}"/>
          </ac:picMkLst>
        </pc:picChg>
        <pc:picChg chg="del mod topLvl">
          <ac:chgData name="Hamlet Markarian" userId="4926d2b407f31d77" providerId="LiveId" clId="{C257409A-8BF4-4542-8217-7E0DE09B0263}" dt="2021-04-09T12:27:23.889" v="492" actId="478"/>
          <ac:picMkLst>
            <pc:docMk/>
            <pc:sldMk cId="1488022321" sldId="1336"/>
            <ac:picMk id="140" creationId="{8FD15376-56CE-4339-9739-44DAA87C4F2A}"/>
          </ac:picMkLst>
        </pc:picChg>
        <pc:picChg chg="del mod topLvl">
          <ac:chgData name="Hamlet Markarian" userId="4926d2b407f31d77" providerId="LiveId" clId="{C257409A-8BF4-4542-8217-7E0DE09B0263}" dt="2021-04-09T12:27:23.889" v="492" actId="478"/>
          <ac:picMkLst>
            <pc:docMk/>
            <pc:sldMk cId="1488022321" sldId="1336"/>
            <ac:picMk id="141" creationId="{299DBE5C-3DFB-43E3-BB0D-B4D048440625}"/>
          </ac:picMkLst>
        </pc:picChg>
        <pc:picChg chg="del mod topLvl">
          <ac:chgData name="Hamlet Markarian" userId="4926d2b407f31d77" providerId="LiveId" clId="{C257409A-8BF4-4542-8217-7E0DE09B0263}" dt="2021-04-09T12:27:23.889" v="492" actId="478"/>
          <ac:picMkLst>
            <pc:docMk/>
            <pc:sldMk cId="1488022321" sldId="1336"/>
            <ac:picMk id="142" creationId="{305A84E0-A6FA-420A-AF06-662B3C49D4E8}"/>
          </ac:picMkLst>
        </pc:picChg>
        <pc:picChg chg="del mod topLvl">
          <ac:chgData name="Hamlet Markarian" userId="4926d2b407f31d77" providerId="LiveId" clId="{C257409A-8BF4-4542-8217-7E0DE09B0263}" dt="2021-04-09T12:27:22.369" v="491" actId="478"/>
          <ac:picMkLst>
            <pc:docMk/>
            <pc:sldMk cId="1488022321" sldId="1336"/>
            <ac:picMk id="143" creationId="{5C062F84-E03D-4F7B-A97D-395DC48EB854}"/>
          </ac:picMkLst>
        </pc:picChg>
        <pc:picChg chg="del mod topLvl">
          <ac:chgData name="Hamlet Markarian" userId="4926d2b407f31d77" providerId="LiveId" clId="{C257409A-8BF4-4542-8217-7E0DE09B0263}" dt="2021-04-09T12:27:22.369" v="491" actId="478"/>
          <ac:picMkLst>
            <pc:docMk/>
            <pc:sldMk cId="1488022321" sldId="1336"/>
            <ac:picMk id="144" creationId="{F939C48C-DADF-4DA7-8691-105192FAC78D}"/>
          </ac:picMkLst>
        </pc:picChg>
        <pc:picChg chg="del mod topLvl">
          <ac:chgData name="Hamlet Markarian" userId="4926d2b407f31d77" providerId="LiveId" clId="{C257409A-8BF4-4542-8217-7E0DE09B0263}" dt="2021-04-09T12:27:22.369" v="491" actId="478"/>
          <ac:picMkLst>
            <pc:docMk/>
            <pc:sldMk cId="1488022321" sldId="1336"/>
            <ac:picMk id="145" creationId="{C4433F26-D090-4BAA-87AD-BF58C2C4C8D5}"/>
          </ac:picMkLst>
        </pc:picChg>
        <pc:picChg chg="del mod topLvl">
          <ac:chgData name="Hamlet Markarian" userId="4926d2b407f31d77" providerId="LiveId" clId="{C257409A-8BF4-4542-8217-7E0DE09B0263}" dt="2021-04-09T12:27:22.369" v="491" actId="478"/>
          <ac:picMkLst>
            <pc:docMk/>
            <pc:sldMk cId="1488022321" sldId="1336"/>
            <ac:picMk id="146" creationId="{90E3FF10-B98B-48EA-950E-E2184F0B3117}"/>
          </ac:picMkLst>
        </pc:picChg>
        <pc:picChg chg="del mod topLvl">
          <ac:chgData name="Hamlet Markarian" userId="4926d2b407f31d77" providerId="LiveId" clId="{C257409A-8BF4-4542-8217-7E0DE09B0263}" dt="2021-04-09T12:27:23.889" v="492" actId="478"/>
          <ac:picMkLst>
            <pc:docMk/>
            <pc:sldMk cId="1488022321" sldId="1336"/>
            <ac:picMk id="147" creationId="{F059485B-91B0-484A-81B7-30B8990625B0}"/>
          </ac:picMkLst>
        </pc:picChg>
        <pc:picChg chg="del mod topLvl">
          <ac:chgData name="Hamlet Markarian" userId="4926d2b407f31d77" providerId="LiveId" clId="{C257409A-8BF4-4542-8217-7E0DE09B0263}" dt="2021-04-09T12:27:22.369" v="491" actId="478"/>
          <ac:picMkLst>
            <pc:docMk/>
            <pc:sldMk cId="1488022321" sldId="1336"/>
            <ac:picMk id="148" creationId="{E63C54A3-79C7-48B4-88DE-0B942E23A570}"/>
          </ac:picMkLst>
        </pc:picChg>
        <pc:picChg chg="add del mod ord topLvl">
          <ac:chgData name="Hamlet Markarian" userId="4926d2b407f31d77" providerId="LiveId" clId="{C257409A-8BF4-4542-8217-7E0DE09B0263}" dt="2021-04-09T12:39:51.227" v="1169" actId="408"/>
          <ac:picMkLst>
            <pc:docMk/>
            <pc:sldMk cId="1488022321" sldId="1336"/>
            <ac:picMk id="150" creationId="{0F7CB2A9-154D-42A4-8A91-42B65DD967F4}"/>
          </ac:picMkLst>
        </pc:picChg>
        <pc:picChg chg="del mod topLvl">
          <ac:chgData name="Hamlet Markarian" userId="4926d2b407f31d77" providerId="LiveId" clId="{C257409A-8BF4-4542-8217-7E0DE09B0263}" dt="2021-04-09T12:27:18.971" v="489" actId="478"/>
          <ac:picMkLst>
            <pc:docMk/>
            <pc:sldMk cId="1488022321" sldId="1336"/>
            <ac:picMk id="151" creationId="{A3398BCA-98F8-4EE1-BB58-E76EF6714CC2}"/>
          </ac:picMkLst>
        </pc:picChg>
        <pc:picChg chg="del mod topLvl">
          <ac:chgData name="Hamlet Markarian" userId="4926d2b407f31d77" providerId="LiveId" clId="{C257409A-8BF4-4542-8217-7E0DE09B0263}" dt="2021-04-09T12:27:18.971" v="489" actId="478"/>
          <ac:picMkLst>
            <pc:docMk/>
            <pc:sldMk cId="1488022321" sldId="1336"/>
            <ac:picMk id="152" creationId="{400CCB42-7740-4D06-A153-F14ADA9DCECD}"/>
          </ac:picMkLst>
        </pc:picChg>
        <pc:picChg chg="del mod topLvl">
          <ac:chgData name="Hamlet Markarian" userId="4926d2b407f31d77" providerId="LiveId" clId="{C257409A-8BF4-4542-8217-7E0DE09B0263}" dt="2021-04-09T12:27:18.971" v="489" actId="478"/>
          <ac:picMkLst>
            <pc:docMk/>
            <pc:sldMk cId="1488022321" sldId="1336"/>
            <ac:picMk id="153" creationId="{CA1277FF-3ED9-447E-8EF7-7A033CC42A84}"/>
          </ac:picMkLst>
        </pc:picChg>
        <pc:picChg chg="del mod topLvl">
          <ac:chgData name="Hamlet Markarian" userId="4926d2b407f31d77" providerId="LiveId" clId="{C257409A-8BF4-4542-8217-7E0DE09B0263}" dt="2021-04-09T12:27:18.971" v="489" actId="478"/>
          <ac:picMkLst>
            <pc:docMk/>
            <pc:sldMk cId="1488022321" sldId="1336"/>
            <ac:picMk id="154" creationId="{DA9EB81B-11D1-4DA5-8A72-2E60DF554B7D}"/>
          </ac:picMkLst>
        </pc:picChg>
        <pc:picChg chg="del mod topLvl">
          <ac:chgData name="Hamlet Markarian" userId="4926d2b407f31d77" providerId="LiveId" clId="{C257409A-8BF4-4542-8217-7E0DE09B0263}" dt="2021-04-09T12:27:20.379" v="490" actId="478"/>
          <ac:picMkLst>
            <pc:docMk/>
            <pc:sldMk cId="1488022321" sldId="1336"/>
            <ac:picMk id="155" creationId="{C428DE52-FE5F-495C-928C-DF683283A4B9}"/>
          </ac:picMkLst>
        </pc:picChg>
        <pc:picChg chg="del mod topLvl">
          <ac:chgData name="Hamlet Markarian" userId="4926d2b407f31d77" providerId="LiveId" clId="{C257409A-8BF4-4542-8217-7E0DE09B0263}" dt="2021-04-09T12:27:20.379" v="490" actId="478"/>
          <ac:picMkLst>
            <pc:docMk/>
            <pc:sldMk cId="1488022321" sldId="1336"/>
            <ac:picMk id="156" creationId="{91F20133-6542-434E-989B-6F9C3EB92EA9}"/>
          </ac:picMkLst>
        </pc:picChg>
        <pc:picChg chg="del mod topLvl">
          <ac:chgData name="Hamlet Markarian" userId="4926d2b407f31d77" providerId="LiveId" clId="{C257409A-8BF4-4542-8217-7E0DE09B0263}" dt="2021-04-09T12:27:20.379" v="490" actId="478"/>
          <ac:picMkLst>
            <pc:docMk/>
            <pc:sldMk cId="1488022321" sldId="1336"/>
            <ac:picMk id="157" creationId="{8EF7D0CF-8EBB-41FE-A059-F3B48D322AB5}"/>
          </ac:picMkLst>
        </pc:picChg>
        <pc:picChg chg="del mod topLvl">
          <ac:chgData name="Hamlet Markarian" userId="4926d2b407f31d77" providerId="LiveId" clId="{C257409A-8BF4-4542-8217-7E0DE09B0263}" dt="2021-04-09T12:27:20.379" v="490" actId="478"/>
          <ac:picMkLst>
            <pc:docMk/>
            <pc:sldMk cId="1488022321" sldId="1336"/>
            <ac:picMk id="158" creationId="{0CAE45CF-8FC3-46E5-8304-BACD28595EA3}"/>
          </ac:picMkLst>
        </pc:picChg>
        <pc:picChg chg="del mod topLvl">
          <ac:chgData name="Hamlet Markarian" userId="4926d2b407f31d77" providerId="LiveId" clId="{C257409A-8BF4-4542-8217-7E0DE09B0263}" dt="2021-04-09T12:27:18.971" v="489" actId="478"/>
          <ac:picMkLst>
            <pc:docMk/>
            <pc:sldMk cId="1488022321" sldId="1336"/>
            <ac:picMk id="159" creationId="{C97ACE61-A204-43CB-AB7D-989C6C6BEA0B}"/>
          </ac:picMkLst>
        </pc:picChg>
        <pc:picChg chg="del mod topLvl">
          <ac:chgData name="Hamlet Markarian" userId="4926d2b407f31d77" providerId="LiveId" clId="{C257409A-8BF4-4542-8217-7E0DE09B0263}" dt="2021-04-09T12:27:20.379" v="490" actId="478"/>
          <ac:picMkLst>
            <pc:docMk/>
            <pc:sldMk cId="1488022321" sldId="1336"/>
            <ac:picMk id="160" creationId="{2030511E-8667-4F32-A0D0-4A74B1B109D4}"/>
          </ac:picMkLst>
        </pc:picChg>
        <pc:picChg chg="add del mod ord topLvl">
          <ac:chgData name="Hamlet Markarian" userId="4926d2b407f31d77" providerId="LiveId" clId="{C257409A-8BF4-4542-8217-7E0DE09B0263}" dt="2021-04-09T12:39:51.227" v="1169" actId="408"/>
          <ac:picMkLst>
            <pc:docMk/>
            <pc:sldMk cId="1488022321" sldId="1336"/>
            <ac:picMk id="162" creationId="{F4267119-5550-480B-AE72-7C6E5EC1BD0F}"/>
          </ac:picMkLst>
        </pc:picChg>
        <pc:picChg chg="add del mod topLvl">
          <ac:chgData name="Hamlet Markarian" userId="4926d2b407f31d77" providerId="LiveId" clId="{C257409A-8BF4-4542-8217-7E0DE09B0263}" dt="2021-04-09T12:37:51.819" v="1146" actId="478"/>
          <ac:picMkLst>
            <pc:docMk/>
            <pc:sldMk cId="1488022321" sldId="1336"/>
            <ac:picMk id="163" creationId="{A43FBF11-6D2D-4098-8FF4-FF60288B4E3D}"/>
          </ac:picMkLst>
        </pc:picChg>
        <pc:picChg chg="del mod topLvl">
          <ac:chgData name="Hamlet Markarian" userId="4926d2b407f31d77" providerId="LiveId" clId="{C257409A-8BF4-4542-8217-7E0DE09B0263}" dt="2021-04-09T12:27:15.258" v="487" actId="478"/>
          <ac:picMkLst>
            <pc:docMk/>
            <pc:sldMk cId="1488022321" sldId="1336"/>
            <ac:picMk id="164" creationId="{A0C2CA9A-862C-444C-B4E8-D2B26B6C4BB3}"/>
          </ac:picMkLst>
        </pc:picChg>
        <pc:picChg chg="del mod topLvl">
          <ac:chgData name="Hamlet Markarian" userId="4926d2b407f31d77" providerId="LiveId" clId="{C257409A-8BF4-4542-8217-7E0DE09B0263}" dt="2021-04-09T12:27:16.731" v="488" actId="478"/>
          <ac:picMkLst>
            <pc:docMk/>
            <pc:sldMk cId="1488022321" sldId="1336"/>
            <ac:picMk id="165" creationId="{D23A41B2-47D3-42EE-BF05-004A81B7D28B}"/>
          </ac:picMkLst>
        </pc:picChg>
        <pc:picChg chg="del mod topLvl">
          <ac:chgData name="Hamlet Markarian" userId="4926d2b407f31d77" providerId="LiveId" clId="{C257409A-8BF4-4542-8217-7E0DE09B0263}" dt="2021-04-09T12:27:16.731" v="488" actId="478"/>
          <ac:picMkLst>
            <pc:docMk/>
            <pc:sldMk cId="1488022321" sldId="1336"/>
            <ac:picMk id="166" creationId="{76E13D74-60F5-421D-8799-B0F100F6593A}"/>
          </ac:picMkLst>
        </pc:picChg>
        <pc:picChg chg="add del mod topLvl">
          <ac:chgData name="Hamlet Markarian" userId="4926d2b407f31d77" providerId="LiveId" clId="{C257409A-8BF4-4542-8217-7E0DE09B0263}" dt="2021-04-09T12:37:53.851" v="1147" actId="478"/>
          <ac:picMkLst>
            <pc:docMk/>
            <pc:sldMk cId="1488022321" sldId="1336"/>
            <ac:picMk id="167" creationId="{380F306A-52E0-40AC-85C8-155FBE617402}"/>
          </ac:picMkLst>
        </pc:picChg>
        <pc:picChg chg="del mod topLvl">
          <ac:chgData name="Hamlet Markarian" userId="4926d2b407f31d77" providerId="LiveId" clId="{C257409A-8BF4-4542-8217-7E0DE09B0263}" dt="2021-04-09T12:27:11.851" v="483" actId="478"/>
          <ac:picMkLst>
            <pc:docMk/>
            <pc:sldMk cId="1488022321" sldId="1336"/>
            <ac:picMk id="168" creationId="{005C5BBA-052E-4C86-B0FF-3B745D57EED6}"/>
          </ac:picMkLst>
        </pc:picChg>
        <pc:picChg chg="del mod topLvl">
          <ac:chgData name="Hamlet Markarian" userId="4926d2b407f31d77" providerId="LiveId" clId="{C257409A-8BF4-4542-8217-7E0DE09B0263}" dt="2021-04-09T12:27:12.490" v="484" actId="478"/>
          <ac:picMkLst>
            <pc:docMk/>
            <pc:sldMk cId="1488022321" sldId="1336"/>
            <ac:picMk id="169" creationId="{5AC82B9E-24E4-4FA0-802C-B07D4A8A08C2}"/>
          </ac:picMkLst>
        </pc:picChg>
        <pc:picChg chg="del mod topLvl">
          <ac:chgData name="Hamlet Markarian" userId="4926d2b407f31d77" providerId="LiveId" clId="{C257409A-8BF4-4542-8217-7E0DE09B0263}" dt="2021-04-09T12:27:13.291" v="485" actId="478"/>
          <ac:picMkLst>
            <pc:docMk/>
            <pc:sldMk cId="1488022321" sldId="1336"/>
            <ac:picMk id="170" creationId="{72EBC0DE-A7F7-4955-BA09-61A315EF70FC}"/>
          </ac:picMkLst>
        </pc:picChg>
        <pc:picChg chg="del mod topLvl">
          <ac:chgData name="Hamlet Markarian" userId="4926d2b407f31d77" providerId="LiveId" clId="{C257409A-8BF4-4542-8217-7E0DE09B0263}" dt="2021-04-09T12:27:16.731" v="488" actId="478"/>
          <ac:picMkLst>
            <pc:docMk/>
            <pc:sldMk cId="1488022321" sldId="1336"/>
            <ac:picMk id="171" creationId="{FB8532B9-C3D2-4760-B466-A87EFCF9E35F}"/>
          </ac:picMkLst>
        </pc:picChg>
        <pc:picChg chg="del mod topLvl">
          <ac:chgData name="Hamlet Markarian" userId="4926d2b407f31d77" providerId="LiveId" clId="{C257409A-8BF4-4542-8217-7E0DE09B0263}" dt="2021-04-09T12:27:14.033" v="486" actId="478"/>
          <ac:picMkLst>
            <pc:docMk/>
            <pc:sldMk cId="1488022321" sldId="1336"/>
            <ac:picMk id="172" creationId="{690B5516-B238-4F56-8311-7953A86F8D7C}"/>
          </ac:picMkLst>
        </pc:picChg>
        <pc:picChg chg="add del mod ord topLvl">
          <ac:chgData name="Hamlet Markarian" userId="4926d2b407f31d77" providerId="LiveId" clId="{C257409A-8BF4-4542-8217-7E0DE09B0263}" dt="2021-04-09T12:39:51.227" v="1169" actId="408"/>
          <ac:picMkLst>
            <pc:docMk/>
            <pc:sldMk cId="1488022321" sldId="1336"/>
            <ac:picMk id="174" creationId="{DCC7EB37-C732-4B89-A4B1-2294463E41ED}"/>
          </ac:picMkLst>
        </pc:picChg>
        <pc:picChg chg="add del mod topLvl">
          <ac:chgData name="Hamlet Markarian" userId="4926d2b407f31d77" providerId="LiveId" clId="{C257409A-8BF4-4542-8217-7E0DE09B0263}" dt="2021-04-09T12:37:51.819" v="1146" actId="478"/>
          <ac:picMkLst>
            <pc:docMk/>
            <pc:sldMk cId="1488022321" sldId="1336"/>
            <ac:picMk id="175" creationId="{0354A017-4201-450C-B232-16751C762333}"/>
          </ac:picMkLst>
        </pc:picChg>
        <pc:picChg chg="add del mod topLvl">
          <ac:chgData name="Hamlet Markarian" userId="4926d2b407f31d77" providerId="LiveId" clId="{C257409A-8BF4-4542-8217-7E0DE09B0263}" dt="2021-04-09T12:37:51.819" v="1146" actId="478"/>
          <ac:picMkLst>
            <pc:docMk/>
            <pc:sldMk cId="1488022321" sldId="1336"/>
            <ac:picMk id="176" creationId="{F207DBC1-6137-4BC6-823F-6D1F658DCF36}"/>
          </ac:picMkLst>
        </pc:picChg>
        <pc:picChg chg="del mod ord">
          <ac:chgData name="Hamlet Markarian" userId="4926d2b407f31d77" providerId="LiveId" clId="{C257409A-8BF4-4542-8217-7E0DE09B0263}" dt="2021-04-09T12:21:51.580" v="363" actId="478"/>
          <ac:picMkLst>
            <pc:docMk/>
            <pc:sldMk cId="1488022321" sldId="1336"/>
            <ac:picMk id="177" creationId="{95EE748C-105B-4AF9-8EA3-4A46A5E5C425}"/>
          </ac:picMkLst>
        </pc:picChg>
        <pc:picChg chg="del mod topLvl">
          <ac:chgData name="Hamlet Markarian" userId="4926d2b407f31d77" providerId="LiveId" clId="{C257409A-8BF4-4542-8217-7E0DE09B0263}" dt="2021-04-09T12:27:06.970" v="476" actId="478"/>
          <ac:picMkLst>
            <pc:docMk/>
            <pc:sldMk cId="1488022321" sldId="1336"/>
            <ac:picMk id="178" creationId="{09D4FEA1-BDCD-495A-8E07-2F3F7293F9E4}"/>
          </ac:picMkLst>
        </pc:picChg>
        <pc:picChg chg="del mod topLvl">
          <ac:chgData name="Hamlet Markarian" userId="4926d2b407f31d77" providerId="LiveId" clId="{C257409A-8BF4-4542-8217-7E0DE09B0263}" dt="2021-04-09T12:27:07.722" v="478" actId="478"/>
          <ac:picMkLst>
            <pc:docMk/>
            <pc:sldMk cId="1488022321" sldId="1336"/>
            <ac:picMk id="179" creationId="{4ACCC00D-EC50-4DB2-825C-C71C4F7138D0}"/>
          </ac:picMkLst>
        </pc:picChg>
        <pc:picChg chg="add del mod topLvl">
          <ac:chgData name="Hamlet Markarian" userId="4926d2b407f31d77" providerId="LiveId" clId="{C257409A-8BF4-4542-8217-7E0DE09B0263}" dt="2021-04-09T12:37:53.851" v="1147" actId="478"/>
          <ac:picMkLst>
            <pc:docMk/>
            <pc:sldMk cId="1488022321" sldId="1336"/>
            <ac:picMk id="180" creationId="{637117FD-B639-4AF3-B9E4-6ABC923FE16D}"/>
          </ac:picMkLst>
        </pc:picChg>
        <pc:picChg chg="add del mod topLvl">
          <ac:chgData name="Hamlet Markarian" userId="4926d2b407f31d77" providerId="LiveId" clId="{C257409A-8BF4-4542-8217-7E0DE09B0263}" dt="2021-04-09T12:37:53.851" v="1147" actId="478"/>
          <ac:picMkLst>
            <pc:docMk/>
            <pc:sldMk cId="1488022321" sldId="1336"/>
            <ac:picMk id="181" creationId="{8A939AF1-56DA-4ED4-8FD7-5D6C3F2D3EE9}"/>
          </ac:picMkLst>
        </pc:picChg>
        <pc:picChg chg="del mod topLvl">
          <ac:chgData name="Hamlet Markarian" userId="4926d2b407f31d77" providerId="LiveId" clId="{C257409A-8BF4-4542-8217-7E0DE09B0263}" dt="2021-04-09T12:27:09.355" v="480" actId="478"/>
          <ac:picMkLst>
            <pc:docMk/>
            <pc:sldMk cId="1488022321" sldId="1336"/>
            <ac:picMk id="185" creationId="{DA801375-F57C-4119-A462-8D473D9C8056}"/>
          </ac:picMkLst>
        </pc:picChg>
        <pc:picChg chg="del mod topLvl">
          <ac:chgData name="Hamlet Markarian" userId="4926d2b407f31d77" providerId="LiveId" clId="{C257409A-8BF4-4542-8217-7E0DE09B0263}" dt="2021-04-09T12:27:10.106" v="481" actId="478"/>
          <ac:picMkLst>
            <pc:docMk/>
            <pc:sldMk cId="1488022321" sldId="1336"/>
            <ac:picMk id="186" creationId="{704F1E47-7479-4B86-B93E-27720EACB5BD}"/>
          </ac:picMkLst>
        </pc:picChg>
        <pc:picChg chg="del mod topLvl">
          <ac:chgData name="Hamlet Markarian" userId="4926d2b407f31d77" providerId="LiveId" clId="{C257409A-8BF4-4542-8217-7E0DE09B0263}" dt="2021-04-09T12:27:08.401" v="479" actId="478"/>
          <ac:picMkLst>
            <pc:docMk/>
            <pc:sldMk cId="1488022321" sldId="1336"/>
            <ac:picMk id="187" creationId="{FF74102E-D274-4AB2-9BDD-5539E6F3C4D2}"/>
          </ac:picMkLst>
        </pc:picChg>
        <pc:picChg chg="del mod topLvl">
          <ac:chgData name="Hamlet Markarian" userId="4926d2b407f31d77" providerId="LiveId" clId="{C257409A-8BF4-4542-8217-7E0DE09B0263}" dt="2021-04-09T12:27:10.635" v="482" actId="478"/>
          <ac:picMkLst>
            <pc:docMk/>
            <pc:sldMk cId="1488022321" sldId="1336"/>
            <ac:picMk id="188" creationId="{AB91DC13-A8AB-4844-A6F5-0BFD581FAA89}"/>
          </ac:picMkLst>
        </pc:picChg>
        <pc:picChg chg="del mod topLvl">
          <ac:chgData name="Hamlet Markarian" userId="4926d2b407f31d77" providerId="LiveId" clId="{C257409A-8BF4-4542-8217-7E0DE09B0263}" dt="2021-04-09T12:28:14.667" v="501" actId="478"/>
          <ac:picMkLst>
            <pc:docMk/>
            <pc:sldMk cId="1488022321" sldId="1336"/>
            <ac:picMk id="190" creationId="{A8CDCE16-6977-4BB5-9DD9-D0DCEAF9F907}"/>
          </ac:picMkLst>
        </pc:picChg>
        <pc:picChg chg="del mod topLvl">
          <ac:chgData name="Hamlet Markarian" userId="4926d2b407f31d77" providerId="LiveId" clId="{C257409A-8BF4-4542-8217-7E0DE09B0263}" dt="2021-04-09T12:28:14.667" v="501" actId="478"/>
          <ac:picMkLst>
            <pc:docMk/>
            <pc:sldMk cId="1488022321" sldId="1336"/>
            <ac:picMk id="191" creationId="{281F464F-5A80-46BD-965B-7B9EBB167E14}"/>
          </ac:picMkLst>
        </pc:picChg>
        <pc:picChg chg="add del mod topLvl">
          <ac:chgData name="Hamlet Markarian" userId="4926d2b407f31d77" providerId="LiveId" clId="{C257409A-8BF4-4542-8217-7E0DE09B0263}" dt="2021-04-09T12:37:51.819" v="1146" actId="478"/>
          <ac:picMkLst>
            <pc:docMk/>
            <pc:sldMk cId="1488022321" sldId="1336"/>
            <ac:picMk id="192" creationId="{FC0B294F-654D-4B67-8B5A-89E9A5A41098}"/>
          </ac:picMkLst>
        </pc:picChg>
        <pc:picChg chg="add del mod topLvl">
          <ac:chgData name="Hamlet Markarian" userId="4926d2b407f31d77" providerId="LiveId" clId="{C257409A-8BF4-4542-8217-7E0DE09B0263}" dt="2021-04-09T12:37:51.819" v="1146" actId="478"/>
          <ac:picMkLst>
            <pc:docMk/>
            <pc:sldMk cId="1488022321" sldId="1336"/>
            <ac:picMk id="193" creationId="{10C0D7CA-1217-496B-86C1-32B7F314F822}"/>
          </ac:picMkLst>
        </pc:picChg>
        <pc:picChg chg="del mod topLvl">
          <ac:chgData name="Hamlet Markarian" userId="4926d2b407f31d77" providerId="LiveId" clId="{C257409A-8BF4-4542-8217-7E0DE09B0263}" dt="2021-04-09T12:27:05.432" v="474" actId="478"/>
          <ac:picMkLst>
            <pc:docMk/>
            <pc:sldMk cId="1488022321" sldId="1336"/>
            <ac:picMk id="194" creationId="{62FBD600-F5BC-4E0E-9B84-0E367E88F758}"/>
          </ac:picMkLst>
        </pc:picChg>
        <pc:picChg chg="del mod topLvl">
          <ac:chgData name="Hamlet Markarian" userId="4926d2b407f31d77" providerId="LiveId" clId="{C257409A-8BF4-4542-8217-7E0DE09B0263}" dt="2021-04-09T12:28:14.667" v="501" actId="478"/>
          <ac:picMkLst>
            <pc:docMk/>
            <pc:sldMk cId="1488022321" sldId="1336"/>
            <ac:picMk id="195" creationId="{D8C32E91-4E6C-4753-83E9-A332D9043396}"/>
          </ac:picMkLst>
        </pc:picChg>
        <pc:picChg chg="add del mod topLvl">
          <ac:chgData name="Hamlet Markarian" userId="4926d2b407f31d77" providerId="LiveId" clId="{C257409A-8BF4-4542-8217-7E0DE09B0263}" dt="2021-04-09T12:37:53.851" v="1147" actId="478"/>
          <ac:picMkLst>
            <pc:docMk/>
            <pc:sldMk cId="1488022321" sldId="1336"/>
            <ac:picMk id="196" creationId="{A5C0416D-BD72-4B6F-B3EE-B2A2A4D3F9CC}"/>
          </ac:picMkLst>
        </pc:picChg>
        <pc:picChg chg="add del mod topLvl">
          <ac:chgData name="Hamlet Markarian" userId="4926d2b407f31d77" providerId="LiveId" clId="{C257409A-8BF4-4542-8217-7E0DE09B0263}" dt="2021-04-09T12:37:53.851" v="1147" actId="478"/>
          <ac:picMkLst>
            <pc:docMk/>
            <pc:sldMk cId="1488022321" sldId="1336"/>
            <ac:picMk id="197" creationId="{FAA23ABA-FB2F-4478-AE89-2CBADD785054}"/>
          </ac:picMkLst>
        </pc:picChg>
        <pc:picChg chg="del mod topLvl">
          <ac:chgData name="Hamlet Markarian" userId="4926d2b407f31d77" providerId="LiveId" clId="{C257409A-8BF4-4542-8217-7E0DE09B0263}" dt="2021-04-09T12:27:04.676" v="473" actId="478"/>
          <ac:picMkLst>
            <pc:docMk/>
            <pc:sldMk cId="1488022321" sldId="1336"/>
            <ac:picMk id="198" creationId="{B62CB39A-968D-4B88-9B30-DE07F9928389}"/>
          </ac:picMkLst>
        </pc:picChg>
        <pc:picChg chg="del mod topLvl">
          <ac:chgData name="Hamlet Markarian" userId="4926d2b407f31d77" providerId="LiveId" clId="{C257409A-8BF4-4542-8217-7E0DE09B0263}" dt="2021-04-09T12:27:05.883" v="475" actId="478"/>
          <ac:picMkLst>
            <pc:docMk/>
            <pc:sldMk cId="1488022321" sldId="1336"/>
            <ac:picMk id="199" creationId="{C9F23CEB-72AF-4977-93EA-ACC90A882B2F}"/>
          </ac:picMkLst>
        </pc:picChg>
        <pc:picChg chg="del mod topLvl">
          <ac:chgData name="Hamlet Markarian" userId="4926d2b407f31d77" providerId="LiveId" clId="{C257409A-8BF4-4542-8217-7E0DE09B0263}" dt="2021-04-09T12:27:03.981" v="472" actId="478"/>
          <ac:picMkLst>
            <pc:docMk/>
            <pc:sldMk cId="1488022321" sldId="1336"/>
            <ac:picMk id="200" creationId="{F1ECAC80-6ACE-4414-96F2-CE23802939C5}"/>
          </ac:picMkLst>
        </pc:picChg>
        <pc:picChg chg="del mod topLvl">
          <ac:chgData name="Hamlet Markarian" userId="4926d2b407f31d77" providerId="LiveId" clId="{C257409A-8BF4-4542-8217-7E0DE09B0263}" dt="2021-04-09T12:28:07.244" v="499" actId="478"/>
          <ac:picMkLst>
            <pc:docMk/>
            <pc:sldMk cId="1488022321" sldId="1336"/>
            <ac:picMk id="202" creationId="{9101D3E7-43F2-4A0B-B516-D997E3F8816B}"/>
          </ac:picMkLst>
        </pc:picChg>
        <pc:picChg chg="del mod topLvl">
          <ac:chgData name="Hamlet Markarian" userId="4926d2b407f31d77" providerId="LiveId" clId="{C257409A-8BF4-4542-8217-7E0DE09B0263}" dt="2021-04-09T12:28:07.244" v="499" actId="478"/>
          <ac:picMkLst>
            <pc:docMk/>
            <pc:sldMk cId="1488022321" sldId="1336"/>
            <ac:picMk id="203" creationId="{BDA2A081-E533-4419-B1A5-D9742B5D2F63}"/>
          </ac:picMkLst>
        </pc:picChg>
        <pc:picChg chg="del mod topLvl">
          <ac:chgData name="Hamlet Markarian" userId="4926d2b407f31d77" providerId="LiveId" clId="{C257409A-8BF4-4542-8217-7E0DE09B0263}" dt="2021-04-09T12:28:07.244" v="499" actId="478"/>
          <ac:picMkLst>
            <pc:docMk/>
            <pc:sldMk cId="1488022321" sldId="1336"/>
            <ac:picMk id="204" creationId="{3B80C96C-8C68-4DCB-96CC-3514D81D81C6}"/>
          </ac:picMkLst>
        </pc:picChg>
        <pc:picChg chg="add del mod topLvl">
          <ac:chgData name="Hamlet Markarian" userId="4926d2b407f31d77" providerId="LiveId" clId="{C257409A-8BF4-4542-8217-7E0DE09B0263}" dt="2021-04-09T12:37:51.819" v="1146" actId="478"/>
          <ac:picMkLst>
            <pc:docMk/>
            <pc:sldMk cId="1488022321" sldId="1336"/>
            <ac:picMk id="205" creationId="{25311DAB-1166-4A5E-8A50-822DDACE02A6}"/>
          </ac:picMkLst>
        </pc:picChg>
        <pc:picChg chg="add del mod topLvl">
          <ac:chgData name="Hamlet Markarian" userId="4926d2b407f31d77" providerId="LiveId" clId="{C257409A-8BF4-4542-8217-7E0DE09B0263}" dt="2021-04-09T12:37:51.819" v="1146" actId="478"/>
          <ac:picMkLst>
            <pc:docMk/>
            <pc:sldMk cId="1488022321" sldId="1336"/>
            <ac:picMk id="206" creationId="{5FB9AD69-82BD-4215-91DC-0ADE5174ED77}"/>
          </ac:picMkLst>
        </pc:picChg>
        <pc:picChg chg="del mod topLvl">
          <ac:chgData name="Hamlet Markarian" userId="4926d2b407f31d77" providerId="LiveId" clId="{C257409A-8BF4-4542-8217-7E0DE09B0263}" dt="2021-04-09T12:28:07.244" v="499" actId="478"/>
          <ac:picMkLst>
            <pc:docMk/>
            <pc:sldMk cId="1488022321" sldId="1336"/>
            <ac:picMk id="207" creationId="{32FD3EEA-DAE8-45B1-9394-02CFD9CDDC16}"/>
          </ac:picMkLst>
        </pc:picChg>
        <pc:picChg chg="del mod topLvl">
          <ac:chgData name="Hamlet Markarian" userId="4926d2b407f31d77" providerId="LiveId" clId="{C257409A-8BF4-4542-8217-7E0DE09B0263}" dt="2021-04-09T12:28:07.244" v="499" actId="478"/>
          <ac:picMkLst>
            <pc:docMk/>
            <pc:sldMk cId="1488022321" sldId="1336"/>
            <ac:picMk id="208" creationId="{338C632F-ABAC-427E-BFF5-3592917A3891}"/>
          </ac:picMkLst>
        </pc:picChg>
        <pc:picChg chg="add del mod topLvl">
          <ac:chgData name="Hamlet Markarian" userId="4926d2b407f31d77" providerId="LiveId" clId="{C257409A-8BF4-4542-8217-7E0DE09B0263}" dt="2021-04-09T12:37:53.851" v="1147" actId="478"/>
          <ac:picMkLst>
            <pc:docMk/>
            <pc:sldMk cId="1488022321" sldId="1336"/>
            <ac:picMk id="209" creationId="{AE7DDD89-2A6C-4FA5-99A6-A1CDD68AF0A1}"/>
          </ac:picMkLst>
        </pc:picChg>
        <pc:picChg chg="add del mod topLvl">
          <ac:chgData name="Hamlet Markarian" userId="4926d2b407f31d77" providerId="LiveId" clId="{C257409A-8BF4-4542-8217-7E0DE09B0263}" dt="2021-04-09T12:37:53.851" v="1147" actId="478"/>
          <ac:picMkLst>
            <pc:docMk/>
            <pc:sldMk cId="1488022321" sldId="1336"/>
            <ac:picMk id="210" creationId="{904283F1-0342-4848-8A4C-C4ED3BD2F91B}"/>
          </ac:picMkLst>
        </pc:picChg>
        <pc:picChg chg="del mod topLvl">
          <ac:chgData name="Hamlet Markarian" userId="4926d2b407f31d77" providerId="LiveId" clId="{C257409A-8BF4-4542-8217-7E0DE09B0263}" dt="2021-04-09T12:27:01.947" v="470" actId="478"/>
          <ac:picMkLst>
            <pc:docMk/>
            <pc:sldMk cId="1488022321" sldId="1336"/>
            <ac:picMk id="211" creationId="{CBA7330E-0176-4D4D-B7D7-067206BD1531}"/>
          </ac:picMkLst>
        </pc:picChg>
        <pc:picChg chg="del mod topLvl">
          <ac:chgData name="Hamlet Markarian" userId="4926d2b407f31d77" providerId="LiveId" clId="{C257409A-8BF4-4542-8217-7E0DE09B0263}" dt="2021-04-09T12:27:03.195" v="471" actId="478"/>
          <ac:picMkLst>
            <pc:docMk/>
            <pc:sldMk cId="1488022321" sldId="1336"/>
            <ac:picMk id="212" creationId="{E9D3C39D-88CD-4C66-BC9D-E327E23F8B29}"/>
          </ac:picMkLst>
        </pc:picChg>
        <pc:picChg chg="mod ord topLvl">
          <ac:chgData name="Hamlet Markarian" userId="4926d2b407f31d77" providerId="LiveId" clId="{C257409A-8BF4-4542-8217-7E0DE09B0263}" dt="2021-04-09T12:38:51.675" v="1155" actId="14100"/>
          <ac:picMkLst>
            <pc:docMk/>
            <pc:sldMk cId="1488022321" sldId="1336"/>
            <ac:picMk id="214" creationId="{E30090B1-7C0D-4D51-BF2A-9D002C9A99A9}"/>
          </ac:picMkLst>
        </pc:picChg>
        <pc:picChg chg="del mod topLvl">
          <ac:chgData name="Hamlet Markarian" userId="4926d2b407f31d77" providerId="LiveId" clId="{C257409A-8BF4-4542-8217-7E0DE09B0263}" dt="2021-04-09T12:28:07.244" v="499" actId="478"/>
          <ac:picMkLst>
            <pc:docMk/>
            <pc:sldMk cId="1488022321" sldId="1336"/>
            <ac:picMk id="215" creationId="{FB8D10A5-4DCD-4836-A00B-1E908B2DDA0A}"/>
          </ac:picMkLst>
        </pc:picChg>
        <pc:picChg chg="del mod topLvl">
          <ac:chgData name="Hamlet Markarian" userId="4926d2b407f31d77" providerId="LiveId" clId="{C257409A-8BF4-4542-8217-7E0DE09B0263}" dt="2021-04-09T12:28:07.244" v="499" actId="478"/>
          <ac:picMkLst>
            <pc:docMk/>
            <pc:sldMk cId="1488022321" sldId="1336"/>
            <ac:picMk id="216" creationId="{148F3B4D-F819-4AB3-9429-F2C78253FE4E}"/>
          </ac:picMkLst>
        </pc:picChg>
        <pc:picChg chg="del mod topLvl">
          <ac:chgData name="Hamlet Markarian" userId="4926d2b407f31d77" providerId="LiveId" clId="{C257409A-8BF4-4542-8217-7E0DE09B0263}" dt="2021-04-09T12:38:00.122" v="1148" actId="478"/>
          <ac:picMkLst>
            <pc:docMk/>
            <pc:sldMk cId="1488022321" sldId="1336"/>
            <ac:picMk id="217" creationId="{DDBD41ED-0D8F-4442-96D7-CA93D39ECE91}"/>
          </ac:picMkLst>
        </pc:picChg>
        <pc:picChg chg="del mod topLvl">
          <ac:chgData name="Hamlet Markarian" userId="4926d2b407f31d77" providerId="LiveId" clId="{C257409A-8BF4-4542-8217-7E0DE09B0263}" dt="2021-04-09T12:38:00.122" v="1148" actId="478"/>
          <ac:picMkLst>
            <pc:docMk/>
            <pc:sldMk cId="1488022321" sldId="1336"/>
            <ac:picMk id="218" creationId="{C69B3B57-301F-4672-B2D0-0198A1C0065F}"/>
          </ac:picMkLst>
        </pc:picChg>
        <pc:picChg chg="del mod topLvl">
          <ac:chgData name="Hamlet Markarian" userId="4926d2b407f31d77" providerId="LiveId" clId="{C257409A-8BF4-4542-8217-7E0DE09B0263}" dt="2021-04-09T12:28:07.244" v="499" actId="478"/>
          <ac:picMkLst>
            <pc:docMk/>
            <pc:sldMk cId="1488022321" sldId="1336"/>
            <ac:picMk id="219" creationId="{67217986-AB5A-4DFF-8389-D9674585FA2C}"/>
          </ac:picMkLst>
        </pc:picChg>
        <pc:picChg chg="del mod topLvl">
          <ac:chgData name="Hamlet Markarian" userId="4926d2b407f31d77" providerId="LiveId" clId="{C257409A-8BF4-4542-8217-7E0DE09B0263}" dt="2021-04-09T12:28:07.244" v="499" actId="478"/>
          <ac:picMkLst>
            <pc:docMk/>
            <pc:sldMk cId="1488022321" sldId="1336"/>
            <ac:picMk id="220" creationId="{0415326C-3A96-417E-B1C6-1C18D9102E46}"/>
          </ac:picMkLst>
        </pc:picChg>
        <pc:picChg chg="del mod topLvl">
          <ac:chgData name="Hamlet Markarian" userId="4926d2b407f31d77" providerId="LiveId" clId="{C257409A-8BF4-4542-8217-7E0DE09B0263}" dt="2021-04-09T12:38:01.326" v="1149" actId="478"/>
          <ac:picMkLst>
            <pc:docMk/>
            <pc:sldMk cId="1488022321" sldId="1336"/>
            <ac:picMk id="221" creationId="{DDD44919-7649-45AE-84C1-D8077033E1F6}"/>
          </ac:picMkLst>
        </pc:picChg>
        <pc:picChg chg="del mod topLvl">
          <ac:chgData name="Hamlet Markarian" userId="4926d2b407f31d77" providerId="LiveId" clId="{C257409A-8BF4-4542-8217-7E0DE09B0263}" dt="2021-04-09T12:38:01.326" v="1149" actId="478"/>
          <ac:picMkLst>
            <pc:docMk/>
            <pc:sldMk cId="1488022321" sldId="1336"/>
            <ac:picMk id="222" creationId="{65EA91B0-E497-49F3-A184-2126A3B5B5FE}"/>
          </ac:picMkLst>
        </pc:picChg>
        <pc:picChg chg="del mod topLvl">
          <ac:chgData name="Hamlet Markarian" userId="4926d2b407f31d77" providerId="LiveId" clId="{C257409A-8BF4-4542-8217-7E0DE09B0263}" dt="2021-04-09T12:38:00.122" v="1148" actId="478"/>
          <ac:picMkLst>
            <pc:docMk/>
            <pc:sldMk cId="1488022321" sldId="1336"/>
            <ac:picMk id="223" creationId="{4822404F-09A1-4218-B850-58E733061F50}"/>
          </ac:picMkLst>
        </pc:picChg>
        <pc:picChg chg="del mod topLvl">
          <ac:chgData name="Hamlet Markarian" userId="4926d2b407f31d77" providerId="LiveId" clId="{C257409A-8BF4-4542-8217-7E0DE09B0263}" dt="2021-04-09T12:38:01.326" v="1149" actId="478"/>
          <ac:picMkLst>
            <pc:docMk/>
            <pc:sldMk cId="1488022321" sldId="1336"/>
            <ac:picMk id="224" creationId="{98A97679-AC4C-4C31-BA40-6FE559A855A2}"/>
          </ac:picMkLst>
        </pc:picChg>
      </pc:sldChg>
      <pc:sldChg chg="addSp delSp modSp mod">
        <pc:chgData name="Hamlet Markarian" userId="4926d2b407f31d77" providerId="LiveId" clId="{C257409A-8BF4-4542-8217-7E0DE09B0263}" dt="2021-04-09T14:34:51.362" v="2529" actId="167"/>
        <pc:sldMkLst>
          <pc:docMk/>
          <pc:sldMk cId="160959922" sldId="1617"/>
        </pc:sldMkLst>
        <pc:spChg chg="add mod ord">
          <ac:chgData name="Hamlet Markarian" userId="4926d2b407f31d77" providerId="LiveId" clId="{C257409A-8BF4-4542-8217-7E0DE09B0263}" dt="2021-04-09T14:31:10.374" v="2496" actId="20577"/>
          <ac:spMkLst>
            <pc:docMk/>
            <pc:sldMk cId="160959922" sldId="1617"/>
            <ac:spMk id="5" creationId="{BC01E833-A438-4C2A-AF28-2B402D7F80E5}"/>
          </ac:spMkLst>
        </pc:spChg>
        <pc:spChg chg="del mod">
          <ac:chgData name="Hamlet Markarian" userId="4926d2b407f31d77" providerId="LiveId" clId="{C257409A-8BF4-4542-8217-7E0DE09B0263}" dt="2021-04-09T12:48:13.370" v="1379" actId="478"/>
          <ac:spMkLst>
            <pc:docMk/>
            <pc:sldMk cId="160959922" sldId="1617"/>
            <ac:spMk id="16" creationId="{51A55428-D23F-4777-96FE-D91E0B26310D}"/>
          </ac:spMkLst>
        </pc:spChg>
        <pc:spChg chg="add mod topLvl">
          <ac:chgData name="Hamlet Markarian" userId="4926d2b407f31d77" providerId="LiveId" clId="{C257409A-8BF4-4542-8217-7E0DE09B0263}" dt="2021-04-09T12:41:25.804" v="1240" actId="164"/>
          <ac:spMkLst>
            <pc:docMk/>
            <pc:sldMk cId="160959922" sldId="1617"/>
            <ac:spMk id="22" creationId="{AEE258A0-07EF-496D-9C00-FC0AF7432DE0}"/>
          </ac:spMkLst>
        </pc:spChg>
        <pc:spChg chg="add mod topLvl">
          <ac:chgData name="Hamlet Markarian" userId="4926d2b407f31d77" providerId="LiveId" clId="{C257409A-8BF4-4542-8217-7E0DE09B0263}" dt="2021-04-09T12:41:25.804" v="1240" actId="164"/>
          <ac:spMkLst>
            <pc:docMk/>
            <pc:sldMk cId="160959922" sldId="1617"/>
            <ac:spMk id="23" creationId="{F78D1625-4218-4839-A497-CC5A506AD652}"/>
          </ac:spMkLst>
        </pc:spChg>
        <pc:spChg chg="add mod topLvl">
          <ac:chgData name="Hamlet Markarian" userId="4926d2b407f31d77" providerId="LiveId" clId="{C257409A-8BF4-4542-8217-7E0DE09B0263}" dt="2021-04-09T12:41:25.804" v="1240" actId="164"/>
          <ac:spMkLst>
            <pc:docMk/>
            <pc:sldMk cId="160959922" sldId="1617"/>
            <ac:spMk id="24" creationId="{D47D4626-27CB-418D-9C63-8224C34BA50A}"/>
          </ac:spMkLst>
        </pc:spChg>
        <pc:spChg chg="add mod topLvl">
          <ac:chgData name="Hamlet Markarian" userId="4926d2b407f31d77" providerId="LiveId" clId="{C257409A-8BF4-4542-8217-7E0DE09B0263}" dt="2021-04-09T12:41:25.804" v="1240" actId="164"/>
          <ac:spMkLst>
            <pc:docMk/>
            <pc:sldMk cId="160959922" sldId="1617"/>
            <ac:spMk id="25" creationId="{8BB0A8FC-E808-4346-8B54-5AC10594C58F}"/>
          </ac:spMkLst>
        </pc:spChg>
        <pc:spChg chg="add mod topLvl">
          <ac:chgData name="Hamlet Markarian" userId="4926d2b407f31d77" providerId="LiveId" clId="{C257409A-8BF4-4542-8217-7E0DE09B0263}" dt="2021-04-09T12:41:25.804" v="1240" actId="164"/>
          <ac:spMkLst>
            <pc:docMk/>
            <pc:sldMk cId="160959922" sldId="1617"/>
            <ac:spMk id="26" creationId="{2EAC530F-82E9-4A8B-BB5A-2A1DEF97B9E7}"/>
          </ac:spMkLst>
        </pc:spChg>
        <pc:spChg chg="add mod topLvl">
          <ac:chgData name="Hamlet Markarian" userId="4926d2b407f31d77" providerId="LiveId" clId="{C257409A-8BF4-4542-8217-7E0DE09B0263}" dt="2021-04-09T12:41:25.804" v="1240" actId="164"/>
          <ac:spMkLst>
            <pc:docMk/>
            <pc:sldMk cId="160959922" sldId="1617"/>
            <ac:spMk id="27" creationId="{6A0F8B5C-0D28-419A-AE8E-AADB4CB5FE81}"/>
          </ac:spMkLst>
        </pc:spChg>
        <pc:spChg chg="add mod">
          <ac:chgData name="Hamlet Markarian" userId="4926d2b407f31d77" providerId="LiveId" clId="{C257409A-8BF4-4542-8217-7E0DE09B0263}" dt="2021-04-09T13:05:01.163" v="1673" actId="14100"/>
          <ac:spMkLst>
            <pc:docMk/>
            <pc:sldMk cId="160959922" sldId="1617"/>
            <ac:spMk id="30" creationId="{9F536A47-48EB-4FC5-8598-97AC72FFD04F}"/>
          </ac:spMkLst>
        </pc:spChg>
        <pc:spChg chg="add mod">
          <ac:chgData name="Hamlet Markarian" userId="4926d2b407f31d77" providerId="LiveId" clId="{C257409A-8BF4-4542-8217-7E0DE09B0263}" dt="2021-04-09T12:57:20.149" v="1584" actId="1076"/>
          <ac:spMkLst>
            <pc:docMk/>
            <pc:sldMk cId="160959922" sldId="1617"/>
            <ac:spMk id="33" creationId="{E9CAB66B-4BC8-4F4B-BB29-79F9C974BE5D}"/>
          </ac:spMkLst>
        </pc:spChg>
        <pc:spChg chg="add del mod">
          <ac:chgData name="Hamlet Markarian" userId="4926d2b407f31d77" providerId="LiveId" clId="{C257409A-8BF4-4542-8217-7E0DE09B0263}" dt="2021-04-09T12:52:23.145" v="1501" actId="478"/>
          <ac:spMkLst>
            <pc:docMk/>
            <pc:sldMk cId="160959922" sldId="1617"/>
            <ac:spMk id="34" creationId="{CF39E8F1-832E-4869-914F-6D1B089B779A}"/>
          </ac:spMkLst>
        </pc:spChg>
        <pc:spChg chg="add mod">
          <ac:chgData name="Hamlet Markarian" userId="4926d2b407f31d77" providerId="LiveId" clId="{C257409A-8BF4-4542-8217-7E0DE09B0263}" dt="2021-04-09T12:55:31.930" v="1568" actId="1037"/>
          <ac:spMkLst>
            <pc:docMk/>
            <pc:sldMk cId="160959922" sldId="1617"/>
            <ac:spMk id="35" creationId="{DAEFE6F0-E820-48E9-AC70-100D574F854A}"/>
          </ac:spMkLst>
        </pc:spChg>
        <pc:spChg chg="add mod">
          <ac:chgData name="Hamlet Markarian" userId="4926d2b407f31d77" providerId="LiveId" clId="{C257409A-8BF4-4542-8217-7E0DE09B0263}" dt="2021-04-09T12:59:56.335" v="1602" actId="12788"/>
          <ac:spMkLst>
            <pc:docMk/>
            <pc:sldMk cId="160959922" sldId="1617"/>
            <ac:spMk id="36" creationId="{5F508E1B-0ED1-4A87-8A2A-15ED04ED81CB}"/>
          </ac:spMkLst>
        </pc:spChg>
        <pc:spChg chg="add mod">
          <ac:chgData name="Hamlet Markarian" userId="4926d2b407f31d77" providerId="LiveId" clId="{C257409A-8BF4-4542-8217-7E0DE09B0263}" dt="2021-04-09T13:00:01.434" v="1605" actId="12788"/>
          <ac:spMkLst>
            <pc:docMk/>
            <pc:sldMk cId="160959922" sldId="1617"/>
            <ac:spMk id="37" creationId="{A6775A72-CEA1-46EC-B75B-333D3152A4E2}"/>
          </ac:spMkLst>
        </pc:spChg>
        <pc:spChg chg="add mod">
          <ac:chgData name="Hamlet Markarian" userId="4926d2b407f31d77" providerId="LiveId" clId="{C257409A-8BF4-4542-8217-7E0DE09B0263}" dt="2021-04-09T13:00:08.731" v="1608" actId="12788"/>
          <ac:spMkLst>
            <pc:docMk/>
            <pc:sldMk cId="160959922" sldId="1617"/>
            <ac:spMk id="38" creationId="{A5497085-048B-45CF-A686-40F3666989DF}"/>
          </ac:spMkLst>
        </pc:spChg>
        <pc:spChg chg="add mod">
          <ac:chgData name="Hamlet Markarian" userId="4926d2b407f31d77" providerId="LiveId" clId="{C257409A-8BF4-4542-8217-7E0DE09B0263}" dt="2021-04-09T13:00:15.627" v="1611" actId="12788"/>
          <ac:spMkLst>
            <pc:docMk/>
            <pc:sldMk cId="160959922" sldId="1617"/>
            <ac:spMk id="39" creationId="{8ABEE7EB-EE2F-4BB0-988C-CF78D200E3C5}"/>
          </ac:spMkLst>
        </pc:spChg>
        <pc:spChg chg="add mod ord">
          <ac:chgData name="Hamlet Markarian" userId="4926d2b407f31d77" providerId="LiveId" clId="{C257409A-8BF4-4542-8217-7E0DE09B0263}" dt="2021-04-09T14:34:40.645" v="2524" actId="167"/>
          <ac:spMkLst>
            <pc:docMk/>
            <pc:sldMk cId="160959922" sldId="1617"/>
            <ac:spMk id="59" creationId="{927184B3-BD0F-4376-BB39-E3C4A33BB91A}"/>
          </ac:spMkLst>
        </pc:spChg>
        <pc:spChg chg="add mod">
          <ac:chgData name="Hamlet Markarian" userId="4926d2b407f31d77" providerId="LiveId" clId="{C257409A-8BF4-4542-8217-7E0DE09B0263}" dt="2021-04-09T13:00:51.598" v="1620" actId="14100"/>
          <ac:spMkLst>
            <pc:docMk/>
            <pc:sldMk cId="160959922" sldId="1617"/>
            <ac:spMk id="65" creationId="{061010F5-FAEA-4A93-BB6D-3F3316446A03}"/>
          </ac:spMkLst>
        </pc:spChg>
        <pc:spChg chg="add mod">
          <ac:chgData name="Hamlet Markarian" userId="4926d2b407f31d77" providerId="LiveId" clId="{C257409A-8BF4-4542-8217-7E0DE09B0263}" dt="2021-04-09T13:05:06.216" v="1675" actId="1076"/>
          <ac:spMkLst>
            <pc:docMk/>
            <pc:sldMk cId="160959922" sldId="1617"/>
            <ac:spMk id="66" creationId="{7F0005A6-6E19-48BB-AE67-532E95AAEF87}"/>
          </ac:spMkLst>
        </pc:spChg>
        <pc:spChg chg="add mod">
          <ac:chgData name="Hamlet Markarian" userId="4926d2b407f31d77" providerId="LiveId" clId="{C257409A-8BF4-4542-8217-7E0DE09B0263}" dt="2021-04-09T13:04:59.211" v="1672" actId="1076"/>
          <ac:spMkLst>
            <pc:docMk/>
            <pc:sldMk cId="160959922" sldId="1617"/>
            <ac:spMk id="67" creationId="{E800585A-1358-4518-8104-FDB57AE26A5B}"/>
          </ac:spMkLst>
        </pc:spChg>
        <pc:spChg chg="add mod">
          <ac:chgData name="Hamlet Markarian" userId="4926d2b407f31d77" providerId="LiveId" clId="{C257409A-8BF4-4542-8217-7E0DE09B0263}" dt="2021-04-09T13:05:26.286" v="1684" actId="14100"/>
          <ac:spMkLst>
            <pc:docMk/>
            <pc:sldMk cId="160959922" sldId="1617"/>
            <ac:spMk id="68" creationId="{F1C3A331-C83A-430E-B810-ABD825070BF5}"/>
          </ac:spMkLst>
        </pc:spChg>
        <pc:spChg chg="add mod">
          <ac:chgData name="Hamlet Markarian" userId="4926d2b407f31d77" providerId="LiveId" clId="{C257409A-8BF4-4542-8217-7E0DE09B0263}" dt="2021-04-09T13:05:11.455" v="1676" actId="1076"/>
          <ac:spMkLst>
            <pc:docMk/>
            <pc:sldMk cId="160959922" sldId="1617"/>
            <ac:spMk id="70" creationId="{201BC83F-B016-4265-910B-9893C766EE3E}"/>
          </ac:spMkLst>
        </pc:spChg>
        <pc:spChg chg="add mod">
          <ac:chgData name="Hamlet Markarian" userId="4926d2b407f31d77" providerId="LiveId" clId="{C257409A-8BF4-4542-8217-7E0DE09B0263}" dt="2021-04-09T13:05:29.182" v="1685" actId="1076"/>
          <ac:spMkLst>
            <pc:docMk/>
            <pc:sldMk cId="160959922" sldId="1617"/>
            <ac:spMk id="71" creationId="{5CCC1266-7613-4415-B578-75BCFB20B17F}"/>
          </ac:spMkLst>
        </pc:spChg>
        <pc:spChg chg="add mod">
          <ac:chgData name="Hamlet Markarian" userId="4926d2b407f31d77" providerId="LiveId" clId="{C257409A-8BF4-4542-8217-7E0DE09B0263}" dt="2021-04-09T13:05:31.464" v="1686" actId="1076"/>
          <ac:spMkLst>
            <pc:docMk/>
            <pc:sldMk cId="160959922" sldId="1617"/>
            <ac:spMk id="72" creationId="{18EB6EA9-60D3-4DAF-A35B-9DBB621EE0C9}"/>
          </ac:spMkLst>
        </pc:spChg>
        <pc:spChg chg="add mod">
          <ac:chgData name="Hamlet Markarian" userId="4926d2b407f31d77" providerId="LiveId" clId="{C257409A-8BF4-4542-8217-7E0DE09B0263}" dt="2021-04-09T13:06:50.841" v="1706" actId="14100"/>
          <ac:spMkLst>
            <pc:docMk/>
            <pc:sldMk cId="160959922" sldId="1617"/>
            <ac:spMk id="73" creationId="{CF3B21C4-449C-4751-A8CE-461887346DF7}"/>
          </ac:spMkLst>
        </pc:spChg>
        <pc:spChg chg="add del mod">
          <ac:chgData name="Hamlet Markarian" userId="4926d2b407f31d77" providerId="LiveId" clId="{C257409A-8BF4-4542-8217-7E0DE09B0263}" dt="2021-04-09T13:06:09.928" v="1694" actId="478"/>
          <ac:spMkLst>
            <pc:docMk/>
            <pc:sldMk cId="160959922" sldId="1617"/>
            <ac:spMk id="74" creationId="{DCCFD680-C38D-4935-886C-430F7E132C61}"/>
          </ac:spMkLst>
        </pc:spChg>
        <pc:spChg chg="add mod">
          <ac:chgData name="Hamlet Markarian" userId="4926d2b407f31d77" providerId="LiveId" clId="{C257409A-8BF4-4542-8217-7E0DE09B0263}" dt="2021-04-09T13:07:23.302" v="1712" actId="14100"/>
          <ac:spMkLst>
            <pc:docMk/>
            <pc:sldMk cId="160959922" sldId="1617"/>
            <ac:spMk id="76" creationId="{08F4B65D-7B2C-4792-8E3E-33E6E370A6FB}"/>
          </ac:spMkLst>
        </pc:spChg>
        <pc:spChg chg="add mod topLvl">
          <ac:chgData name="Hamlet Markarian" userId="4926d2b407f31d77" providerId="LiveId" clId="{C257409A-8BF4-4542-8217-7E0DE09B0263}" dt="2021-04-09T13:09:38.844" v="1729" actId="164"/>
          <ac:spMkLst>
            <pc:docMk/>
            <pc:sldMk cId="160959922" sldId="1617"/>
            <ac:spMk id="78" creationId="{1CDDED4D-EA86-400D-B0E7-30A628E31A96}"/>
          </ac:spMkLst>
        </pc:spChg>
        <pc:spChg chg="mod">
          <ac:chgData name="Hamlet Markarian" userId="4926d2b407f31d77" providerId="LiveId" clId="{C257409A-8BF4-4542-8217-7E0DE09B0263}" dt="2021-04-09T13:08:53.806" v="1724" actId="571"/>
          <ac:spMkLst>
            <pc:docMk/>
            <pc:sldMk cId="160959922" sldId="1617"/>
            <ac:spMk id="84" creationId="{7E27537F-A603-421F-8C99-04704DBAA4FC}"/>
          </ac:spMkLst>
        </pc:spChg>
        <pc:spChg chg="mod">
          <ac:chgData name="Hamlet Markarian" userId="4926d2b407f31d77" providerId="LiveId" clId="{C257409A-8BF4-4542-8217-7E0DE09B0263}" dt="2021-04-09T13:08:57.425" v="1725" actId="571"/>
          <ac:spMkLst>
            <pc:docMk/>
            <pc:sldMk cId="160959922" sldId="1617"/>
            <ac:spMk id="87" creationId="{DC39A2D2-1936-432F-B240-995A10C0B56A}"/>
          </ac:spMkLst>
        </pc:spChg>
        <pc:spChg chg="mod">
          <ac:chgData name="Hamlet Markarian" userId="4926d2b407f31d77" providerId="LiveId" clId="{C257409A-8BF4-4542-8217-7E0DE09B0263}" dt="2021-04-09T13:09:46.517" v="1732" actId="571"/>
          <ac:spMkLst>
            <pc:docMk/>
            <pc:sldMk cId="160959922" sldId="1617"/>
            <ac:spMk id="91" creationId="{68B4D47B-A3ED-48C5-9886-7FE704F5F17D}"/>
          </ac:spMkLst>
        </pc:spChg>
        <pc:spChg chg="mod">
          <ac:chgData name="Hamlet Markarian" userId="4926d2b407f31d77" providerId="LiveId" clId="{C257409A-8BF4-4542-8217-7E0DE09B0263}" dt="2021-04-09T13:09:48.336" v="1733" actId="571"/>
          <ac:spMkLst>
            <pc:docMk/>
            <pc:sldMk cId="160959922" sldId="1617"/>
            <ac:spMk id="94" creationId="{A941C2A0-E2E4-441B-8971-53B1AC78D0B3}"/>
          </ac:spMkLst>
        </pc:spChg>
        <pc:spChg chg="add del mod ord">
          <ac:chgData name="Hamlet Markarian" userId="4926d2b407f31d77" providerId="LiveId" clId="{C257409A-8BF4-4542-8217-7E0DE09B0263}" dt="2021-04-09T13:10:30.616" v="1740" actId="478"/>
          <ac:spMkLst>
            <pc:docMk/>
            <pc:sldMk cId="160959922" sldId="1617"/>
            <ac:spMk id="96" creationId="{DA6D0A1E-4E5A-4800-AD3E-462C32D551AD}"/>
          </ac:spMkLst>
        </pc:spChg>
        <pc:spChg chg="add del mod">
          <ac:chgData name="Hamlet Markarian" userId="4926d2b407f31d77" providerId="LiveId" clId="{C257409A-8BF4-4542-8217-7E0DE09B0263}" dt="2021-04-09T14:32:21.650" v="2500" actId="478"/>
          <ac:spMkLst>
            <pc:docMk/>
            <pc:sldMk cId="160959922" sldId="1617"/>
            <ac:spMk id="97" creationId="{AE25A18D-E87D-4FAF-94F6-DC34D0ED08A0}"/>
          </ac:spMkLst>
        </pc:spChg>
        <pc:spChg chg="add mod ord">
          <ac:chgData name="Hamlet Markarian" userId="4926d2b407f31d77" providerId="LiveId" clId="{C257409A-8BF4-4542-8217-7E0DE09B0263}" dt="2021-04-09T14:34:51.362" v="2529" actId="167"/>
          <ac:spMkLst>
            <pc:docMk/>
            <pc:sldMk cId="160959922" sldId="1617"/>
            <ac:spMk id="98" creationId="{5A51862B-BDF0-4FCA-BCCD-D1F50CE628A1}"/>
          </ac:spMkLst>
        </pc:spChg>
        <pc:spChg chg="del">
          <ac:chgData name="Hamlet Markarian" userId="4926d2b407f31d77" providerId="LiveId" clId="{C257409A-8BF4-4542-8217-7E0DE09B0263}" dt="2021-04-09T12:40:22.250" v="1171" actId="478"/>
          <ac:spMkLst>
            <pc:docMk/>
            <pc:sldMk cId="160959922" sldId="1617"/>
            <ac:spMk id="113" creationId="{010FF9D8-FF96-447F-B10D-43FECA80BF6F}"/>
          </ac:spMkLst>
        </pc:spChg>
        <pc:spChg chg="mod">
          <ac:chgData name="Hamlet Markarian" userId="4926d2b407f31d77" providerId="LiveId" clId="{C257409A-8BF4-4542-8217-7E0DE09B0263}" dt="2021-04-09T11:50:38.763" v="29" actId="207"/>
          <ac:spMkLst>
            <pc:docMk/>
            <pc:sldMk cId="160959922" sldId="1617"/>
            <ac:spMk id="115" creationId="{3D886174-E97E-4529-AC4F-4781AD4EF6C2}"/>
          </ac:spMkLst>
        </pc:spChg>
        <pc:spChg chg="mod">
          <ac:chgData name="Hamlet Markarian" userId="4926d2b407f31d77" providerId="LiveId" clId="{C257409A-8BF4-4542-8217-7E0DE09B0263}" dt="2021-04-09T11:50:41.187" v="30" actId="207"/>
          <ac:spMkLst>
            <pc:docMk/>
            <pc:sldMk cId="160959922" sldId="1617"/>
            <ac:spMk id="116" creationId="{F7B06C0C-05F7-4FE6-8C2F-472965E996E6}"/>
          </ac:spMkLst>
        </pc:spChg>
        <pc:spChg chg="mod">
          <ac:chgData name="Hamlet Markarian" userId="4926d2b407f31d77" providerId="LiveId" clId="{C257409A-8BF4-4542-8217-7E0DE09B0263}" dt="2021-04-09T11:50:36.251" v="28" actId="207"/>
          <ac:spMkLst>
            <pc:docMk/>
            <pc:sldMk cId="160959922" sldId="1617"/>
            <ac:spMk id="117" creationId="{E7D02144-3E90-403E-AF13-544EABF0225C}"/>
          </ac:spMkLst>
        </pc:spChg>
        <pc:spChg chg="mod">
          <ac:chgData name="Hamlet Markarian" userId="4926d2b407f31d77" providerId="LiveId" clId="{C257409A-8BF4-4542-8217-7E0DE09B0263}" dt="2021-04-09T14:26:08.176" v="2400" actId="207"/>
          <ac:spMkLst>
            <pc:docMk/>
            <pc:sldMk cId="160959922" sldId="1617"/>
            <ac:spMk id="168" creationId="{D9FB9761-4DAE-4345-8815-A06EA6746121}"/>
          </ac:spMkLst>
        </pc:spChg>
        <pc:spChg chg="del">
          <ac:chgData name="Hamlet Markarian" userId="4926d2b407f31d77" providerId="LiveId" clId="{C257409A-8BF4-4542-8217-7E0DE09B0263}" dt="2021-04-09T12:42:13.066" v="1247" actId="478"/>
          <ac:spMkLst>
            <pc:docMk/>
            <pc:sldMk cId="160959922" sldId="1617"/>
            <ac:spMk id="169" creationId="{8BEF067F-D38A-4B5A-A281-503D93BC9473}"/>
          </ac:spMkLst>
        </pc:spChg>
        <pc:spChg chg="del">
          <ac:chgData name="Hamlet Markarian" userId="4926d2b407f31d77" providerId="LiveId" clId="{C257409A-8BF4-4542-8217-7E0DE09B0263}" dt="2021-04-09T12:42:12.153" v="1246" actId="478"/>
          <ac:spMkLst>
            <pc:docMk/>
            <pc:sldMk cId="160959922" sldId="1617"/>
            <ac:spMk id="170" creationId="{F7C5D8A4-188C-4D93-9A69-ED5D3C8CA057}"/>
          </ac:spMkLst>
        </pc:spChg>
        <pc:spChg chg="del">
          <ac:chgData name="Hamlet Markarian" userId="4926d2b407f31d77" providerId="LiveId" clId="{C257409A-8BF4-4542-8217-7E0DE09B0263}" dt="2021-04-09T12:42:13.866" v="1248" actId="478"/>
          <ac:spMkLst>
            <pc:docMk/>
            <pc:sldMk cId="160959922" sldId="1617"/>
            <ac:spMk id="171" creationId="{1CE5052F-B0E6-4F48-9E2E-ED7196502E43}"/>
          </ac:spMkLst>
        </pc:spChg>
        <pc:spChg chg="del">
          <ac:chgData name="Hamlet Markarian" userId="4926d2b407f31d77" providerId="LiveId" clId="{C257409A-8BF4-4542-8217-7E0DE09B0263}" dt="2021-04-09T12:42:12.153" v="1246" actId="478"/>
          <ac:spMkLst>
            <pc:docMk/>
            <pc:sldMk cId="160959922" sldId="1617"/>
            <ac:spMk id="181" creationId="{13C30312-F54D-4124-A7C2-E4084E412471}"/>
          </ac:spMkLst>
        </pc:spChg>
        <pc:grpChg chg="add del mod ord">
          <ac:chgData name="Hamlet Markarian" userId="4926d2b407f31d77" providerId="LiveId" clId="{C257409A-8BF4-4542-8217-7E0DE09B0263}" dt="2021-04-09T12:40:49.356" v="1177" actId="165"/>
          <ac:grpSpMkLst>
            <pc:docMk/>
            <pc:sldMk cId="160959922" sldId="1617"/>
            <ac:grpSpMk id="2" creationId="{1D65EAA1-232F-45FD-BD00-707DE4F0C70E}"/>
          </ac:grpSpMkLst>
        </pc:grpChg>
        <pc:grpChg chg="add mod">
          <ac:chgData name="Hamlet Markarian" userId="4926d2b407f31d77" providerId="LiveId" clId="{C257409A-8BF4-4542-8217-7E0DE09B0263}" dt="2021-04-09T12:42:42.810" v="1254" actId="1038"/>
          <ac:grpSpMkLst>
            <pc:docMk/>
            <pc:sldMk cId="160959922" sldId="1617"/>
            <ac:grpSpMk id="3" creationId="{4383A303-2A3B-408F-9E71-9FFB8D383A25}"/>
          </ac:grpSpMkLst>
        </pc:grpChg>
        <pc:grpChg chg="del">
          <ac:chgData name="Hamlet Markarian" userId="4926d2b407f31d77" providerId="LiveId" clId="{C257409A-8BF4-4542-8217-7E0DE09B0263}" dt="2021-04-09T12:40:19.963" v="1170" actId="478"/>
          <ac:grpSpMkLst>
            <pc:docMk/>
            <pc:sldMk cId="160959922" sldId="1617"/>
            <ac:grpSpMk id="4" creationId="{B617FCFD-227A-4736-899D-54D43CEACAA9}"/>
          </ac:grpSpMkLst>
        </pc:grpChg>
        <pc:grpChg chg="add del mod">
          <ac:chgData name="Hamlet Markarian" userId="4926d2b407f31d77" providerId="LiveId" clId="{C257409A-8BF4-4542-8217-7E0DE09B0263}" dt="2021-04-09T13:09:29.435" v="1726" actId="165"/>
          <ac:grpSpMkLst>
            <pc:docMk/>
            <pc:sldMk cId="160959922" sldId="1617"/>
            <ac:grpSpMk id="47" creationId="{50C6E61E-65FF-4302-8B3D-F711711EBDC6}"/>
          </ac:grpSpMkLst>
        </pc:grpChg>
        <pc:grpChg chg="add mod">
          <ac:chgData name="Hamlet Markarian" userId="4926d2b407f31d77" providerId="LiveId" clId="{C257409A-8BF4-4542-8217-7E0DE09B0263}" dt="2021-04-09T13:09:38.844" v="1729" actId="164"/>
          <ac:grpSpMkLst>
            <pc:docMk/>
            <pc:sldMk cId="160959922" sldId="1617"/>
            <ac:grpSpMk id="48" creationId="{80B8B557-5979-401E-936F-56E5C50338E8}"/>
          </ac:grpSpMkLst>
        </pc:grpChg>
        <pc:grpChg chg="add del mod">
          <ac:chgData name="Hamlet Markarian" userId="4926d2b407f31d77" providerId="LiveId" clId="{C257409A-8BF4-4542-8217-7E0DE09B0263}" dt="2021-04-09T13:09:41.975" v="1730" actId="478"/>
          <ac:grpSpMkLst>
            <pc:docMk/>
            <pc:sldMk cId="160959922" sldId="1617"/>
            <ac:grpSpMk id="83" creationId="{C2193570-A312-42B9-B3BF-EB0170E4FCA4}"/>
          </ac:grpSpMkLst>
        </pc:grpChg>
        <pc:grpChg chg="add del mod">
          <ac:chgData name="Hamlet Markarian" userId="4926d2b407f31d77" providerId="LiveId" clId="{C257409A-8BF4-4542-8217-7E0DE09B0263}" dt="2021-04-09T13:09:42.887" v="1731" actId="478"/>
          <ac:grpSpMkLst>
            <pc:docMk/>
            <pc:sldMk cId="160959922" sldId="1617"/>
            <ac:grpSpMk id="86" creationId="{D2A5A2A1-00DB-4952-9F2B-CEA561599268}"/>
          </ac:grpSpMkLst>
        </pc:grpChg>
        <pc:grpChg chg="add mod">
          <ac:chgData name="Hamlet Markarian" userId="4926d2b407f31d77" providerId="LiveId" clId="{C257409A-8BF4-4542-8217-7E0DE09B0263}" dt="2021-04-09T13:09:46.517" v="1732" actId="571"/>
          <ac:grpSpMkLst>
            <pc:docMk/>
            <pc:sldMk cId="160959922" sldId="1617"/>
            <ac:grpSpMk id="90" creationId="{0E0CF0E0-C572-4C7E-AD00-08E581D058C3}"/>
          </ac:grpSpMkLst>
        </pc:grpChg>
        <pc:grpChg chg="add mod">
          <ac:chgData name="Hamlet Markarian" userId="4926d2b407f31d77" providerId="LiveId" clId="{C257409A-8BF4-4542-8217-7E0DE09B0263}" dt="2021-04-09T13:09:48.336" v="1733" actId="571"/>
          <ac:grpSpMkLst>
            <pc:docMk/>
            <pc:sldMk cId="160959922" sldId="1617"/>
            <ac:grpSpMk id="93" creationId="{A70C8306-976E-42BD-ADB0-12486F904576}"/>
          </ac:grpSpMkLst>
        </pc:grpChg>
        <pc:picChg chg="add mod topLvl">
          <ac:chgData name="Hamlet Markarian" userId="4926d2b407f31d77" providerId="LiveId" clId="{C257409A-8BF4-4542-8217-7E0DE09B0263}" dt="2021-04-09T12:41:37.027" v="1244" actId="1076"/>
          <ac:picMkLst>
            <pc:docMk/>
            <pc:sldMk cId="160959922" sldId="1617"/>
            <ac:picMk id="28" creationId="{529C7A9B-BFE0-4328-AD05-255CF04BA37B}"/>
          </ac:picMkLst>
        </pc:picChg>
        <pc:picChg chg="add mod">
          <ac:chgData name="Hamlet Markarian" userId="4926d2b407f31d77" providerId="LiveId" clId="{C257409A-8BF4-4542-8217-7E0DE09B0263}" dt="2021-04-09T12:59:56.335" v="1602" actId="12788"/>
          <ac:picMkLst>
            <pc:docMk/>
            <pc:sldMk cId="160959922" sldId="1617"/>
            <ac:picMk id="32" creationId="{C2C3524C-5615-4E9E-A2BE-19F81CB465B6}"/>
          </ac:picMkLst>
        </pc:picChg>
        <pc:picChg chg="add mod topLvl">
          <ac:chgData name="Hamlet Markarian" userId="4926d2b407f31d77" providerId="LiveId" clId="{C257409A-8BF4-4542-8217-7E0DE09B0263}" dt="2021-04-09T13:09:38.844" v="1729" actId="164"/>
          <ac:picMkLst>
            <pc:docMk/>
            <pc:sldMk cId="160959922" sldId="1617"/>
            <ac:picMk id="46" creationId="{F0DBD317-283E-4734-A8F5-AC1D354C3529}"/>
          </ac:picMkLst>
        </pc:picChg>
        <pc:picChg chg="add mod">
          <ac:chgData name="Hamlet Markarian" userId="4926d2b407f31d77" providerId="LiveId" clId="{C257409A-8BF4-4542-8217-7E0DE09B0263}" dt="2021-04-09T13:00:01.434" v="1605" actId="12788"/>
          <ac:picMkLst>
            <pc:docMk/>
            <pc:sldMk cId="160959922" sldId="1617"/>
            <ac:picMk id="62" creationId="{0425D5DC-FB5C-469B-B131-36A8BD606F16}"/>
          </ac:picMkLst>
        </pc:picChg>
        <pc:picChg chg="add mod">
          <ac:chgData name="Hamlet Markarian" userId="4926d2b407f31d77" providerId="LiveId" clId="{C257409A-8BF4-4542-8217-7E0DE09B0263}" dt="2021-04-09T13:00:08.731" v="1608" actId="12788"/>
          <ac:picMkLst>
            <pc:docMk/>
            <pc:sldMk cId="160959922" sldId="1617"/>
            <ac:picMk id="63" creationId="{1B6EBD3A-AF70-4D14-BAD5-6EDBE8F1A63A}"/>
          </ac:picMkLst>
        </pc:picChg>
        <pc:picChg chg="add mod">
          <ac:chgData name="Hamlet Markarian" userId="4926d2b407f31d77" providerId="LiveId" clId="{C257409A-8BF4-4542-8217-7E0DE09B0263}" dt="2021-04-09T13:00:15.627" v="1611" actId="12788"/>
          <ac:picMkLst>
            <pc:docMk/>
            <pc:sldMk cId="160959922" sldId="1617"/>
            <ac:picMk id="64" creationId="{EB07E2CD-3A6A-4BAA-B5B0-45B22001DE8D}"/>
          </ac:picMkLst>
        </pc:picChg>
        <pc:picChg chg="add del mod">
          <ac:chgData name="Hamlet Markarian" userId="4926d2b407f31d77" providerId="LiveId" clId="{C257409A-8BF4-4542-8217-7E0DE09B0263}" dt="2021-04-09T13:08:20.968" v="1715" actId="478"/>
          <ac:picMkLst>
            <pc:docMk/>
            <pc:sldMk cId="160959922" sldId="1617"/>
            <ac:picMk id="79" creationId="{C38A177C-CB8A-4A48-B02D-7930F36EC1CC}"/>
          </ac:picMkLst>
        </pc:picChg>
        <pc:picChg chg="mod">
          <ac:chgData name="Hamlet Markarian" userId="4926d2b407f31d77" providerId="LiveId" clId="{C257409A-8BF4-4542-8217-7E0DE09B0263}" dt="2021-04-09T13:08:53.806" v="1724" actId="571"/>
          <ac:picMkLst>
            <pc:docMk/>
            <pc:sldMk cId="160959922" sldId="1617"/>
            <ac:picMk id="85" creationId="{E3221665-0500-4200-B21E-9B9D9BD18B8C}"/>
          </ac:picMkLst>
        </pc:picChg>
        <pc:picChg chg="mod">
          <ac:chgData name="Hamlet Markarian" userId="4926d2b407f31d77" providerId="LiveId" clId="{C257409A-8BF4-4542-8217-7E0DE09B0263}" dt="2021-04-09T13:08:57.425" v="1725" actId="571"/>
          <ac:picMkLst>
            <pc:docMk/>
            <pc:sldMk cId="160959922" sldId="1617"/>
            <ac:picMk id="88" creationId="{B89466D6-6EBB-4E54-944C-C7D4246E6373}"/>
          </ac:picMkLst>
        </pc:picChg>
        <pc:picChg chg="mod">
          <ac:chgData name="Hamlet Markarian" userId="4926d2b407f31d77" providerId="LiveId" clId="{C257409A-8BF4-4542-8217-7E0DE09B0263}" dt="2021-04-09T13:09:46.517" v="1732" actId="571"/>
          <ac:picMkLst>
            <pc:docMk/>
            <pc:sldMk cId="160959922" sldId="1617"/>
            <ac:picMk id="92" creationId="{77E1DE02-4ACB-4D55-B0E8-536210E136D0}"/>
          </ac:picMkLst>
        </pc:picChg>
        <pc:picChg chg="mod">
          <ac:chgData name="Hamlet Markarian" userId="4926d2b407f31d77" providerId="LiveId" clId="{C257409A-8BF4-4542-8217-7E0DE09B0263}" dt="2021-04-09T13:09:48.336" v="1733" actId="571"/>
          <ac:picMkLst>
            <pc:docMk/>
            <pc:sldMk cId="160959922" sldId="1617"/>
            <ac:picMk id="95" creationId="{6C5D0993-1FA8-4702-8E15-79C893AF3EB9}"/>
          </ac:picMkLst>
        </pc:picChg>
        <pc:picChg chg="del">
          <ac:chgData name="Hamlet Markarian" userId="4926d2b407f31d77" providerId="LiveId" clId="{C257409A-8BF4-4542-8217-7E0DE09B0263}" dt="2021-04-09T11:51:02.142" v="33" actId="478"/>
          <ac:picMkLst>
            <pc:docMk/>
            <pc:sldMk cId="160959922" sldId="1617"/>
            <ac:picMk id="165" creationId="{D6C828D7-64DD-48E3-8594-D7A18BAE279B}"/>
          </ac:picMkLst>
        </pc:picChg>
        <pc:picChg chg="del">
          <ac:chgData name="Hamlet Markarian" userId="4926d2b407f31d77" providerId="LiveId" clId="{C257409A-8BF4-4542-8217-7E0DE09B0263}" dt="2021-04-09T12:42:12.153" v="1246" actId="478"/>
          <ac:picMkLst>
            <pc:docMk/>
            <pc:sldMk cId="160959922" sldId="1617"/>
            <ac:picMk id="186" creationId="{5CD7607C-2E0E-4F95-A661-5C8204480C00}"/>
          </ac:picMkLst>
        </pc:picChg>
        <pc:picChg chg="del">
          <ac:chgData name="Hamlet Markarian" userId="4926d2b407f31d77" providerId="LiveId" clId="{C257409A-8BF4-4542-8217-7E0DE09B0263}" dt="2021-04-09T12:42:12.153" v="1246" actId="478"/>
          <ac:picMkLst>
            <pc:docMk/>
            <pc:sldMk cId="160959922" sldId="1617"/>
            <ac:picMk id="187" creationId="{0380AA37-4788-4F57-8669-4F0EAAAE7EDA}"/>
          </ac:picMkLst>
        </pc:picChg>
        <pc:picChg chg="del">
          <ac:chgData name="Hamlet Markarian" userId="4926d2b407f31d77" providerId="LiveId" clId="{C257409A-8BF4-4542-8217-7E0DE09B0263}" dt="2021-04-09T12:42:12.153" v="1246" actId="478"/>
          <ac:picMkLst>
            <pc:docMk/>
            <pc:sldMk cId="160959922" sldId="1617"/>
            <ac:picMk id="188" creationId="{48039AA9-9E35-4463-B1DB-EEF80CDA2525}"/>
          </ac:picMkLst>
        </pc:picChg>
        <pc:picChg chg="del">
          <ac:chgData name="Hamlet Markarian" userId="4926d2b407f31d77" providerId="LiveId" clId="{C257409A-8BF4-4542-8217-7E0DE09B0263}" dt="2021-04-09T12:42:12.153" v="1246" actId="478"/>
          <ac:picMkLst>
            <pc:docMk/>
            <pc:sldMk cId="160959922" sldId="1617"/>
            <ac:picMk id="189" creationId="{1A9F938B-D06C-4F9D-8549-6A6EE14BBED7}"/>
          </ac:picMkLst>
        </pc:picChg>
        <pc:cxnChg chg="add mod">
          <ac:chgData name="Hamlet Markarian" userId="4926d2b407f31d77" providerId="LiveId" clId="{C257409A-8BF4-4542-8217-7E0DE09B0263}" dt="2021-04-09T12:59:56.335" v="1602" actId="12788"/>
          <ac:cxnSpMkLst>
            <pc:docMk/>
            <pc:sldMk cId="160959922" sldId="1617"/>
            <ac:cxnSpMk id="8" creationId="{AAF24998-8A40-4448-B5FB-74F3A2E8E6F9}"/>
          </ac:cxnSpMkLst>
        </pc:cxnChg>
        <pc:cxnChg chg="add mod">
          <ac:chgData name="Hamlet Markarian" userId="4926d2b407f31d77" providerId="LiveId" clId="{C257409A-8BF4-4542-8217-7E0DE09B0263}" dt="2021-04-09T13:00:01.434" v="1605" actId="12788"/>
          <ac:cxnSpMkLst>
            <pc:docMk/>
            <pc:sldMk cId="160959922" sldId="1617"/>
            <ac:cxnSpMk id="42" creationId="{7C1D1097-BECD-43D1-BCBA-F4D5EF7238DD}"/>
          </ac:cxnSpMkLst>
        </pc:cxnChg>
        <pc:cxnChg chg="add mod">
          <ac:chgData name="Hamlet Markarian" userId="4926d2b407f31d77" providerId="LiveId" clId="{C257409A-8BF4-4542-8217-7E0DE09B0263}" dt="2021-04-09T13:00:08.731" v="1608" actId="12788"/>
          <ac:cxnSpMkLst>
            <pc:docMk/>
            <pc:sldMk cId="160959922" sldId="1617"/>
            <ac:cxnSpMk id="45" creationId="{FD95E577-734C-4347-955F-F9C54AE53961}"/>
          </ac:cxnSpMkLst>
        </pc:cxnChg>
        <pc:cxnChg chg="add mod">
          <ac:chgData name="Hamlet Markarian" userId="4926d2b407f31d77" providerId="LiveId" clId="{C257409A-8BF4-4542-8217-7E0DE09B0263}" dt="2021-04-09T13:00:15.627" v="1611" actId="12788"/>
          <ac:cxnSpMkLst>
            <pc:docMk/>
            <pc:sldMk cId="160959922" sldId="1617"/>
            <ac:cxnSpMk id="49" creationId="{14D6B984-6162-4537-A4F1-E20348A24E5F}"/>
          </ac:cxnSpMkLst>
        </pc:cxnChg>
      </pc:sldChg>
      <pc:sldChg chg="addSp delSp modSp add mod ord modTransition">
        <pc:chgData name="Hamlet Markarian" userId="4926d2b407f31d77" providerId="LiveId" clId="{C257409A-8BF4-4542-8217-7E0DE09B0263}" dt="2021-04-09T13:52:58.715" v="1869"/>
        <pc:sldMkLst>
          <pc:docMk/>
          <pc:sldMk cId="162866868" sldId="1640"/>
        </pc:sldMkLst>
        <pc:spChg chg="del">
          <ac:chgData name="Hamlet Markarian" userId="4926d2b407f31d77" providerId="LiveId" clId="{C257409A-8BF4-4542-8217-7E0DE09B0263}" dt="2021-04-09T13:50:22.088" v="1841" actId="21"/>
          <ac:spMkLst>
            <pc:docMk/>
            <pc:sldMk cId="162866868" sldId="1640"/>
            <ac:spMk id="3" creationId="{00000000-0000-0000-0000-000000000000}"/>
          </ac:spMkLst>
        </pc:spChg>
        <pc:spChg chg="ord">
          <ac:chgData name="Hamlet Markarian" userId="4926d2b407f31d77" providerId="LiveId" clId="{C257409A-8BF4-4542-8217-7E0DE09B0263}" dt="2021-04-09T13:51:37.880" v="1852" actId="167"/>
          <ac:spMkLst>
            <pc:docMk/>
            <pc:sldMk cId="162866868" sldId="1640"/>
            <ac:spMk id="8" creationId="{A3D43B73-2B0A-4CDF-8104-3D3F930D4D40}"/>
          </ac:spMkLst>
        </pc:spChg>
        <pc:spChg chg="del">
          <ac:chgData name="Hamlet Markarian" userId="4926d2b407f31d77" providerId="LiveId" clId="{C257409A-8BF4-4542-8217-7E0DE09B0263}" dt="2021-04-09T13:50:14.519" v="1840" actId="21"/>
          <ac:spMkLst>
            <pc:docMk/>
            <pc:sldMk cId="162866868" sldId="1640"/>
            <ac:spMk id="14" creationId="{8C0A38DE-7E13-4312-9AFA-866AA71C4C95}"/>
          </ac:spMkLst>
        </pc:spChg>
        <pc:spChg chg="add mod">
          <ac:chgData name="Hamlet Markarian" userId="4926d2b407f31d77" providerId="LiveId" clId="{C257409A-8BF4-4542-8217-7E0DE09B0263}" dt="2021-04-09T13:51:04.697" v="1845" actId="164"/>
          <ac:spMkLst>
            <pc:docMk/>
            <pc:sldMk cId="162866868" sldId="1640"/>
            <ac:spMk id="27" creationId="{C747270D-C1A8-4F36-BA88-3B8EFB7E64BA}"/>
          </ac:spMkLst>
        </pc:spChg>
        <pc:spChg chg="add mod">
          <ac:chgData name="Hamlet Markarian" userId="4926d2b407f31d77" providerId="LiveId" clId="{C257409A-8BF4-4542-8217-7E0DE09B0263}" dt="2021-04-09T13:51:04.697" v="1845" actId="164"/>
          <ac:spMkLst>
            <pc:docMk/>
            <pc:sldMk cId="162866868" sldId="1640"/>
            <ac:spMk id="28" creationId="{48BDC0FB-D7A2-4607-9650-E281A8724C9F}"/>
          </ac:spMkLst>
        </pc:spChg>
        <pc:spChg chg="add mod">
          <ac:chgData name="Hamlet Markarian" userId="4926d2b407f31d77" providerId="LiveId" clId="{C257409A-8BF4-4542-8217-7E0DE09B0263}" dt="2021-04-09T13:51:04.697" v="1845" actId="164"/>
          <ac:spMkLst>
            <pc:docMk/>
            <pc:sldMk cId="162866868" sldId="1640"/>
            <ac:spMk id="29" creationId="{1D474E9E-BE3C-4181-9BD7-34F1D9B3EDB3}"/>
          </ac:spMkLst>
        </pc:spChg>
        <pc:spChg chg="add mod">
          <ac:chgData name="Hamlet Markarian" userId="4926d2b407f31d77" providerId="LiveId" clId="{C257409A-8BF4-4542-8217-7E0DE09B0263}" dt="2021-04-09T13:51:04.697" v="1845" actId="164"/>
          <ac:spMkLst>
            <pc:docMk/>
            <pc:sldMk cId="162866868" sldId="1640"/>
            <ac:spMk id="30" creationId="{D32A9405-A8F5-4E14-9B2C-7AEB55C4E048}"/>
          </ac:spMkLst>
        </pc:spChg>
        <pc:spChg chg="add mod">
          <ac:chgData name="Hamlet Markarian" userId="4926d2b407f31d77" providerId="LiveId" clId="{C257409A-8BF4-4542-8217-7E0DE09B0263}" dt="2021-04-09T13:51:04.697" v="1845" actId="164"/>
          <ac:spMkLst>
            <pc:docMk/>
            <pc:sldMk cId="162866868" sldId="1640"/>
            <ac:spMk id="31" creationId="{59051157-835A-4358-9954-D0BED02EC19F}"/>
          </ac:spMkLst>
        </pc:spChg>
        <pc:spChg chg="add mod">
          <ac:chgData name="Hamlet Markarian" userId="4926d2b407f31d77" providerId="LiveId" clId="{C257409A-8BF4-4542-8217-7E0DE09B0263}" dt="2021-04-09T13:51:04.697" v="1845" actId="164"/>
          <ac:spMkLst>
            <pc:docMk/>
            <pc:sldMk cId="162866868" sldId="1640"/>
            <ac:spMk id="32" creationId="{B1E9D101-E999-4135-AD72-FB01CA9EB310}"/>
          </ac:spMkLst>
        </pc:spChg>
        <pc:spChg chg="add mod">
          <ac:chgData name="Hamlet Markarian" userId="4926d2b407f31d77" providerId="LiveId" clId="{C257409A-8BF4-4542-8217-7E0DE09B0263}" dt="2021-04-09T13:52:37.235" v="1867" actId="12789"/>
          <ac:spMkLst>
            <pc:docMk/>
            <pc:sldMk cId="162866868" sldId="1640"/>
            <ac:spMk id="36" creationId="{55F4FCA7-CDE1-439B-BCA8-3A9B9849EB03}"/>
          </ac:spMkLst>
        </pc:spChg>
        <pc:spChg chg="del">
          <ac:chgData name="Hamlet Markarian" userId="4926d2b407f31d77" providerId="LiveId" clId="{C257409A-8BF4-4542-8217-7E0DE09B0263}" dt="2021-04-09T13:50:14.519" v="1840" actId="21"/>
          <ac:spMkLst>
            <pc:docMk/>
            <pc:sldMk cId="162866868" sldId="1640"/>
            <ac:spMk id="65" creationId="{FCB003F4-5071-4009-A54C-D030F240D39B}"/>
          </ac:spMkLst>
        </pc:spChg>
        <pc:spChg chg="mod">
          <ac:chgData name="Hamlet Markarian" userId="4926d2b407f31d77" providerId="LiveId" clId="{C257409A-8BF4-4542-8217-7E0DE09B0263}" dt="2021-04-09T13:51:27.577" v="1848" actId="164"/>
          <ac:spMkLst>
            <pc:docMk/>
            <pc:sldMk cId="162866868" sldId="1640"/>
            <ac:spMk id="70" creationId="{523E7DA2-7493-4B52-9ED2-3FC008C51653}"/>
          </ac:spMkLst>
        </pc:spChg>
        <pc:spChg chg="del mod">
          <ac:chgData name="Hamlet Markarian" userId="4926d2b407f31d77" providerId="LiveId" clId="{C257409A-8BF4-4542-8217-7E0DE09B0263}" dt="2021-04-09T13:51:42.454" v="1853" actId="478"/>
          <ac:spMkLst>
            <pc:docMk/>
            <pc:sldMk cId="162866868" sldId="1640"/>
            <ac:spMk id="71" creationId="{0DB52178-62B6-47CC-BD73-81552FBDECEE}"/>
          </ac:spMkLst>
        </pc:spChg>
        <pc:spChg chg="mod">
          <ac:chgData name="Hamlet Markarian" userId="4926d2b407f31d77" providerId="LiveId" clId="{C257409A-8BF4-4542-8217-7E0DE09B0263}" dt="2021-04-09T13:51:27.577" v="1848" actId="164"/>
          <ac:spMkLst>
            <pc:docMk/>
            <pc:sldMk cId="162866868" sldId="1640"/>
            <ac:spMk id="227" creationId="{1BF70210-DF54-43C0-A8D5-60BD72CE2A56}"/>
          </ac:spMkLst>
        </pc:spChg>
        <pc:spChg chg="mod">
          <ac:chgData name="Hamlet Markarian" userId="4926d2b407f31d77" providerId="LiveId" clId="{C257409A-8BF4-4542-8217-7E0DE09B0263}" dt="2021-04-09T13:51:27.577" v="1848" actId="164"/>
          <ac:spMkLst>
            <pc:docMk/>
            <pc:sldMk cId="162866868" sldId="1640"/>
            <ac:spMk id="228" creationId="{8E991D42-D2DC-4301-84F9-F2101FB3D14E}"/>
          </ac:spMkLst>
        </pc:spChg>
        <pc:spChg chg="mod">
          <ac:chgData name="Hamlet Markarian" userId="4926d2b407f31d77" providerId="LiveId" clId="{C257409A-8BF4-4542-8217-7E0DE09B0263}" dt="2021-04-09T13:51:27.577" v="1848" actId="164"/>
          <ac:spMkLst>
            <pc:docMk/>
            <pc:sldMk cId="162866868" sldId="1640"/>
            <ac:spMk id="229" creationId="{5AF88D0B-5162-47F2-8564-973434B0A23D}"/>
          </ac:spMkLst>
        </pc:spChg>
        <pc:spChg chg="mod">
          <ac:chgData name="Hamlet Markarian" userId="4926d2b407f31d77" providerId="LiveId" clId="{C257409A-8BF4-4542-8217-7E0DE09B0263}" dt="2021-04-09T13:51:27.577" v="1848" actId="164"/>
          <ac:spMkLst>
            <pc:docMk/>
            <pc:sldMk cId="162866868" sldId="1640"/>
            <ac:spMk id="230" creationId="{08A5C199-6AA9-4549-895D-0B437547C8BB}"/>
          </ac:spMkLst>
        </pc:spChg>
        <pc:spChg chg="mod">
          <ac:chgData name="Hamlet Markarian" userId="4926d2b407f31d77" providerId="LiveId" clId="{C257409A-8BF4-4542-8217-7E0DE09B0263}" dt="2021-04-09T13:51:27.577" v="1848" actId="164"/>
          <ac:spMkLst>
            <pc:docMk/>
            <pc:sldMk cId="162866868" sldId="1640"/>
            <ac:spMk id="231" creationId="{22396183-850E-421E-9D6E-EC9A6AF5EF66}"/>
          </ac:spMkLst>
        </pc:spChg>
        <pc:spChg chg="del mod">
          <ac:chgData name="Hamlet Markarian" userId="4926d2b407f31d77" providerId="LiveId" clId="{C257409A-8BF4-4542-8217-7E0DE09B0263}" dt="2021-04-09T13:51:42.454" v="1853" actId="478"/>
          <ac:spMkLst>
            <pc:docMk/>
            <pc:sldMk cId="162866868" sldId="1640"/>
            <ac:spMk id="232" creationId="{63525495-B7F9-4AF6-BE7E-F65167C7F4DF}"/>
          </ac:spMkLst>
        </pc:spChg>
        <pc:spChg chg="del mod">
          <ac:chgData name="Hamlet Markarian" userId="4926d2b407f31d77" providerId="LiveId" clId="{C257409A-8BF4-4542-8217-7E0DE09B0263}" dt="2021-04-09T13:51:42.454" v="1853" actId="478"/>
          <ac:spMkLst>
            <pc:docMk/>
            <pc:sldMk cId="162866868" sldId="1640"/>
            <ac:spMk id="233" creationId="{626BE329-231D-43E5-871B-DDF4C2FD1262}"/>
          </ac:spMkLst>
        </pc:spChg>
        <pc:spChg chg="del mod">
          <ac:chgData name="Hamlet Markarian" userId="4926d2b407f31d77" providerId="LiveId" clId="{C257409A-8BF4-4542-8217-7E0DE09B0263}" dt="2021-04-09T13:51:42.454" v="1853" actId="478"/>
          <ac:spMkLst>
            <pc:docMk/>
            <pc:sldMk cId="162866868" sldId="1640"/>
            <ac:spMk id="234" creationId="{6F2D2282-8FE2-4D23-9EC8-E95085FB56E8}"/>
          </ac:spMkLst>
        </pc:spChg>
        <pc:spChg chg="del mod">
          <ac:chgData name="Hamlet Markarian" userId="4926d2b407f31d77" providerId="LiveId" clId="{C257409A-8BF4-4542-8217-7E0DE09B0263}" dt="2021-04-09T13:51:42.454" v="1853" actId="478"/>
          <ac:spMkLst>
            <pc:docMk/>
            <pc:sldMk cId="162866868" sldId="1640"/>
            <ac:spMk id="235" creationId="{E5D4B9F1-99B7-47D9-A1AF-1CD255870587}"/>
          </ac:spMkLst>
        </pc:spChg>
        <pc:spChg chg="del mod">
          <ac:chgData name="Hamlet Markarian" userId="4926d2b407f31d77" providerId="LiveId" clId="{C257409A-8BF4-4542-8217-7E0DE09B0263}" dt="2021-04-09T13:51:42.454" v="1853" actId="478"/>
          <ac:spMkLst>
            <pc:docMk/>
            <pc:sldMk cId="162866868" sldId="1640"/>
            <ac:spMk id="236" creationId="{94171BCA-D78B-436D-A8A5-32022A91D372}"/>
          </ac:spMkLst>
        </pc:spChg>
        <pc:spChg chg="del mod">
          <ac:chgData name="Hamlet Markarian" userId="4926d2b407f31d77" providerId="LiveId" clId="{C257409A-8BF4-4542-8217-7E0DE09B0263}" dt="2021-04-09T13:51:42.454" v="1853" actId="478"/>
          <ac:spMkLst>
            <pc:docMk/>
            <pc:sldMk cId="162866868" sldId="1640"/>
            <ac:spMk id="237" creationId="{6A5DF111-D39E-4A2F-B430-466AE2D51DAB}"/>
          </ac:spMkLst>
        </pc:spChg>
        <pc:grpChg chg="add mod ord">
          <ac:chgData name="Hamlet Markarian" userId="4926d2b407f31d77" providerId="LiveId" clId="{C257409A-8BF4-4542-8217-7E0DE09B0263}" dt="2021-04-09T13:51:32.935" v="1850" actId="164"/>
          <ac:grpSpMkLst>
            <pc:docMk/>
            <pc:sldMk cId="162866868" sldId="1640"/>
            <ac:grpSpMk id="2" creationId="{90DA43D7-BC0B-42E4-9DF4-B3C25D3F8011}"/>
          </ac:grpSpMkLst>
        </pc:grpChg>
        <pc:grpChg chg="add mod ord">
          <ac:chgData name="Hamlet Markarian" userId="4926d2b407f31d77" providerId="LiveId" clId="{C257409A-8BF4-4542-8217-7E0DE09B0263}" dt="2021-04-09T13:51:32.935" v="1850" actId="164"/>
          <ac:grpSpMkLst>
            <pc:docMk/>
            <pc:sldMk cId="162866868" sldId="1640"/>
            <ac:grpSpMk id="4" creationId="{6774541D-C11C-4A38-A353-C2D8123E2B22}"/>
          </ac:grpSpMkLst>
        </pc:grpChg>
        <pc:grpChg chg="add mod">
          <ac:chgData name="Hamlet Markarian" userId="4926d2b407f31d77" providerId="LiveId" clId="{C257409A-8BF4-4542-8217-7E0DE09B0263}" dt="2021-04-09T13:52:24.338" v="1863" actId="1076"/>
          <ac:grpSpMkLst>
            <pc:docMk/>
            <pc:sldMk cId="162866868" sldId="1640"/>
            <ac:grpSpMk id="5" creationId="{E89E1578-CB85-410A-A9C9-19EE507B4809}"/>
          </ac:grpSpMkLst>
        </pc:grpChg>
        <pc:picChg chg="del">
          <ac:chgData name="Hamlet Markarian" userId="4926d2b407f31d77" providerId="LiveId" clId="{C257409A-8BF4-4542-8217-7E0DE09B0263}" dt="2021-04-09T13:50:14.519" v="1840" actId="21"/>
          <ac:picMkLst>
            <pc:docMk/>
            <pc:sldMk cId="162866868" sldId="1640"/>
            <ac:picMk id="7" creationId="{1190B5BC-289C-480A-9F4B-8A49BF1CA8AF}"/>
          </ac:picMkLst>
        </pc:picChg>
        <pc:picChg chg="del mod">
          <ac:chgData name="Hamlet Markarian" userId="4926d2b407f31d77" providerId="LiveId" clId="{C257409A-8BF4-4542-8217-7E0DE09B0263}" dt="2021-04-09T13:51:42.454" v="1853" actId="478"/>
          <ac:picMkLst>
            <pc:docMk/>
            <pc:sldMk cId="162866868" sldId="1640"/>
            <ac:picMk id="86" creationId="{71CAD0C0-53F5-4327-92E6-CA35CCF976CC}"/>
          </ac:picMkLst>
        </pc:picChg>
        <pc:picChg chg="del mod">
          <ac:chgData name="Hamlet Markarian" userId="4926d2b407f31d77" providerId="LiveId" clId="{C257409A-8BF4-4542-8217-7E0DE09B0263}" dt="2021-04-09T13:51:42.454" v="1853" actId="478"/>
          <ac:picMkLst>
            <pc:docMk/>
            <pc:sldMk cId="162866868" sldId="1640"/>
            <ac:picMk id="111" creationId="{63156075-871F-4665-AEC2-1EDE258FDB9D}"/>
          </ac:picMkLst>
        </pc:picChg>
        <pc:picChg chg="del mod">
          <ac:chgData name="Hamlet Markarian" userId="4926d2b407f31d77" providerId="LiveId" clId="{C257409A-8BF4-4542-8217-7E0DE09B0263}" dt="2021-04-09T13:51:42.454" v="1853" actId="478"/>
          <ac:picMkLst>
            <pc:docMk/>
            <pc:sldMk cId="162866868" sldId="1640"/>
            <ac:picMk id="138" creationId="{A09B1C78-ECD9-4772-A529-0F0E88C9F9B1}"/>
          </ac:picMkLst>
        </pc:picChg>
        <pc:picChg chg="del mod">
          <ac:chgData name="Hamlet Markarian" userId="4926d2b407f31d77" providerId="LiveId" clId="{C257409A-8BF4-4542-8217-7E0DE09B0263}" dt="2021-04-09T13:51:42.454" v="1853" actId="478"/>
          <ac:picMkLst>
            <pc:docMk/>
            <pc:sldMk cId="162866868" sldId="1640"/>
            <ac:picMk id="150" creationId="{0F7CB2A9-154D-42A4-8A91-42B65DD967F4}"/>
          </ac:picMkLst>
        </pc:picChg>
        <pc:picChg chg="del mod">
          <ac:chgData name="Hamlet Markarian" userId="4926d2b407f31d77" providerId="LiveId" clId="{C257409A-8BF4-4542-8217-7E0DE09B0263}" dt="2021-04-09T13:51:42.454" v="1853" actId="478"/>
          <ac:picMkLst>
            <pc:docMk/>
            <pc:sldMk cId="162866868" sldId="1640"/>
            <ac:picMk id="162" creationId="{F4267119-5550-480B-AE72-7C6E5EC1BD0F}"/>
          </ac:picMkLst>
        </pc:picChg>
        <pc:picChg chg="del mod">
          <ac:chgData name="Hamlet Markarian" userId="4926d2b407f31d77" providerId="LiveId" clId="{C257409A-8BF4-4542-8217-7E0DE09B0263}" dt="2021-04-09T13:51:42.454" v="1853" actId="478"/>
          <ac:picMkLst>
            <pc:docMk/>
            <pc:sldMk cId="162866868" sldId="1640"/>
            <ac:picMk id="174" creationId="{DCC7EB37-C732-4B89-A4B1-2294463E41ED}"/>
          </ac:picMkLst>
        </pc:picChg>
        <pc:picChg chg="mod">
          <ac:chgData name="Hamlet Markarian" userId="4926d2b407f31d77" providerId="LiveId" clId="{C257409A-8BF4-4542-8217-7E0DE09B0263}" dt="2021-04-09T13:52:39.468" v="1868" actId="12789"/>
          <ac:picMkLst>
            <pc:docMk/>
            <pc:sldMk cId="162866868" sldId="1640"/>
            <ac:picMk id="214" creationId="{E30090B1-7C0D-4D51-BF2A-9D002C9A99A9}"/>
          </ac:picMkLst>
        </pc:picChg>
      </pc:sldChg>
    </pc:docChg>
  </pc:docChgLst>
  <pc:docChgLst>
    <pc:chgData name="Hamlet Markarian" userId="4926d2b407f31d77" providerId="LiveId" clId="{1C057F98-2CC4-49E3-A2E2-A804BE88845B}"/>
    <pc:docChg chg="undo redo custSel addSld delSld modSld sldOrd modMainMaster addSection delSection modSection modNotesMaster modHandout">
      <pc:chgData name="Hamlet Markarian" userId="4926d2b407f31d77" providerId="LiveId" clId="{1C057F98-2CC4-49E3-A2E2-A804BE88845B}" dt="2021-05-06T10:14:08.643" v="4111" actId="700"/>
      <pc:docMkLst>
        <pc:docMk/>
      </pc:docMkLst>
      <pc:sldChg chg="modSp ord">
        <pc:chgData name="Hamlet Markarian" userId="4926d2b407f31d77" providerId="LiveId" clId="{1C057F98-2CC4-49E3-A2E2-A804BE88845B}" dt="2021-05-06T10:12:27.743" v="4083"/>
        <pc:sldMkLst>
          <pc:docMk/>
          <pc:sldMk cId="1488022321" sldId="1336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88022321" sldId="1336"/>
            <ac:spMk id="3" creationId="{00000000-0000-0000-0000-000000000000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88022321" sldId="1336"/>
            <ac:spMk id="8" creationId="{A3D43B73-2B0A-4CDF-8104-3D3F930D4D40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88022321" sldId="1336"/>
            <ac:spMk id="14" creationId="{8C0A38DE-7E13-4312-9AFA-866AA71C4C9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88022321" sldId="1336"/>
            <ac:spMk id="65" creationId="{FCB003F4-5071-4009-A54C-D030F240D39B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88022321" sldId="1336"/>
            <ac:spMk id="70" creationId="{523E7DA2-7493-4B52-9ED2-3FC008C51653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88022321" sldId="1336"/>
            <ac:spMk id="71" creationId="{0DB52178-62B6-47CC-BD73-81552FBDECE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88022321" sldId="1336"/>
            <ac:spMk id="227" creationId="{1BF70210-DF54-43C0-A8D5-60BD72CE2A5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88022321" sldId="1336"/>
            <ac:spMk id="228" creationId="{8E991D42-D2DC-4301-84F9-F2101FB3D14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88022321" sldId="1336"/>
            <ac:spMk id="229" creationId="{5AF88D0B-5162-47F2-8564-973434B0A23D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88022321" sldId="1336"/>
            <ac:spMk id="230" creationId="{08A5C199-6AA9-4549-895D-0B437547C8BB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88022321" sldId="1336"/>
            <ac:spMk id="231" creationId="{22396183-850E-421E-9D6E-EC9A6AF5EF6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88022321" sldId="1336"/>
            <ac:spMk id="232" creationId="{63525495-B7F9-4AF6-BE7E-F65167C7F4D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88022321" sldId="1336"/>
            <ac:spMk id="233" creationId="{626BE329-231D-43E5-871B-DDF4C2FD126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88022321" sldId="1336"/>
            <ac:spMk id="234" creationId="{6F2D2282-8FE2-4D23-9EC8-E95085FB56E8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88022321" sldId="1336"/>
            <ac:spMk id="235" creationId="{E5D4B9F1-99B7-47D9-A1AF-1CD25587058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88022321" sldId="1336"/>
            <ac:spMk id="236" creationId="{94171BCA-D78B-436D-A8A5-32022A91D37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88022321" sldId="1336"/>
            <ac:spMk id="237" creationId="{6A5DF111-D39E-4A2F-B430-466AE2D51DAB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1488022321" sldId="1336"/>
            <ac:grpSpMk id="2" creationId="{35F049C3-1551-4412-A541-0C427FB5E3CE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488022321" sldId="1336"/>
            <ac:picMk id="7" creationId="{1190B5BC-289C-480A-9F4B-8A49BF1CA8AF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488022321" sldId="1336"/>
            <ac:picMk id="86" creationId="{71CAD0C0-53F5-4327-92E6-CA35CCF976C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488022321" sldId="1336"/>
            <ac:picMk id="111" creationId="{63156075-871F-4665-AEC2-1EDE258FDB9D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488022321" sldId="1336"/>
            <ac:picMk id="138" creationId="{A09B1C78-ECD9-4772-A529-0F0E88C9F9B1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488022321" sldId="1336"/>
            <ac:picMk id="150" creationId="{0F7CB2A9-154D-42A4-8A91-42B65DD967F4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488022321" sldId="1336"/>
            <ac:picMk id="162" creationId="{F4267119-5550-480B-AE72-7C6E5EC1BD0F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488022321" sldId="1336"/>
            <ac:picMk id="174" creationId="{DCC7EB37-C732-4B89-A4B1-2294463E41ED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488022321" sldId="1336"/>
            <ac:picMk id="214" creationId="{E30090B1-7C0D-4D51-BF2A-9D002C9A99A9}"/>
          </ac:picMkLst>
        </pc:picChg>
      </pc:sldChg>
      <pc:sldChg chg="addSp delSp modSp del mod">
        <pc:chgData name="Hamlet Markarian" userId="4926d2b407f31d77" providerId="LiveId" clId="{1C057F98-2CC4-49E3-A2E2-A804BE88845B}" dt="2021-05-05T18:52:44.024" v="1199" actId="2696"/>
        <pc:sldMkLst>
          <pc:docMk/>
          <pc:sldMk cId="160959922" sldId="1617"/>
        </pc:sldMkLst>
        <pc:spChg chg="mod ord topLvl">
          <ac:chgData name="Hamlet Markarian" userId="4926d2b407f31d77" providerId="LiveId" clId="{1C057F98-2CC4-49E3-A2E2-A804BE88845B}" dt="2021-05-05T09:18:22.881" v="593" actId="20577"/>
          <ac:spMkLst>
            <pc:docMk/>
            <pc:sldMk cId="160959922" sldId="1617"/>
            <ac:spMk id="5" creationId="{BC01E833-A438-4C2A-AF28-2B402D7F80E5}"/>
          </ac:spMkLst>
        </pc:spChg>
        <pc:spChg chg="add del mod">
          <ac:chgData name="Hamlet Markarian" userId="4926d2b407f31d77" providerId="LiveId" clId="{1C057F98-2CC4-49E3-A2E2-A804BE88845B}" dt="2021-05-04T12:45:49.704" v="72" actId="478"/>
          <ac:spMkLst>
            <pc:docMk/>
            <pc:sldMk cId="160959922" sldId="1617"/>
            <ac:spMk id="24" creationId="{AC67F5E6-1194-488F-8907-33D99801E025}"/>
          </ac:spMkLst>
        </pc:spChg>
        <pc:spChg chg="add mod ord topLvl">
          <ac:chgData name="Hamlet Markarian" userId="4926d2b407f31d77" providerId="LiveId" clId="{1C057F98-2CC4-49E3-A2E2-A804BE88845B}" dt="2021-05-05T09:17:58.772" v="588" actId="3064"/>
          <ac:spMkLst>
            <pc:docMk/>
            <pc:sldMk cId="160959922" sldId="1617"/>
            <ac:spMk id="26" creationId="{D2F7AB68-18ED-47EB-A7E8-03F8D241CEC9}"/>
          </ac:spMkLst>
        </pc:spChg>
        <pc:spChg chg="add mod">
          <ac:chgData name="Hamlet Markarian" userId="4926d2b407f31d77" providerId="LiveId" clId="{1C057F98-2CC4-49E3-A2E2-A804BE88845B}" dt="2021-05-04T17:10:18.678" v="437" actId="207"/>
          <ac:spMkLst>
            <pc:docMk/>
            <pc:sldMk cId="160959922" sldId="1617"/>
            <ac:spMk id="29" creationId="{566E9523-853B-4EA3-8DC0-1694D7AE9D3E}"/>
          </ac:spMkLst>
        </pc:spChg>
        <pc:spChg chg="add mod">
          <ac:chgData name="Hamlet Markarian" userId="4926d2b407f31d77" providerId="LiveId" clId="{1C057F98-2CC4-49E3-A2E2-A804BE88845B}" dt="2021-05-04T12:53:58.904" v="161" actId="1037"/>
          <ac:spMkLst>
            <pc:docMk/>
            <pc:sldMk cId="160959922" sldId="1617"/>
            <ac:spMk id="30" creationId="{6A271413-F985-4F56-80F8-A645F59EBAB9}"/>
          </ac:spMkLst>
        </pc:spChg>
        <pc:spChg chg="add mod">
          <ac:chgData name="Hamlet Markarian" userId="4926d2b407f31d77" providerId="LiveId" clId="{1C057F98-2CC4-49E3-A2E2-A804BE88845B}" dt="2021-05-04T17:10:24.953" v="439" actId="207"/>
          <ac:spMkLst>
            <pc:docMk/>
            <pc:sldMk cId="160959922" sldId="1617"/>
            <ac:spMk id="31" creationId="{71AF1C15-4287-4E36-88C6-A4F0B6065C2F}"/>
          </ac:spMkLst>
        </pc:spChg>
        <pc:spChg chg="add mod">
          <ac:chgData name="Hamlet Markarian" userId="4926d2b407f31d77" providerId="LiveId" clId="{1C057F98-2CC4-49E3-A2E2-A804BE88845B}" dt="2021-05-04T12:53:58.904" v="161" actId="1037"/>
          <ac:spMkLst>
            <pc:docMk/>
            <pc:sldMk cId="160959922" sldId="1617"/>
            <ac:spMk id="32" creationId="{4F32E824-73AE-4846-8564-BEC1A6545756}"/>
          </ac:spMkLst>
        </pc:spChg>
        <pc:spChg chg="add mod">
          <ac:chgData name="Hamlet Markarian" userId="4926d2b407f31d77" providerId="LiveId" clId="{1C057F98-2CC4-49E3-A2E2-A804BE88845B}" dt="2021-05-04T17:10:50.991" v="442" actId="207"/>
          <ac:spMkLst>
            <pc:docMk/>
            <pc:sldMk cId="160959922" sldId="1617"/>
            <ac:spMk id="33" creationId="{28973413-CFAF-4203-8C1A-2D78F6DD33DB}"/>
          </ac:spMkLst>
        </pc:spChg>
        <pc:spChg chg="add mod">
          <ac:chgData name="Hamlet Markarian" userId="4926d2b407f31d77" providerId="LiveId" clId="{1C057F98-2CC4-49E3-A2E2-A804BE88845B}" dt="2021-05-04T12:53:11.019" v="154" actId="14100"/>
          <ac:spMkLst>
            <pc:docMk/>
            <pc:sldMk cId="160959922" sldId="1617"/>
            <ac:spMk id="34" creationId="{79D35DCB-F3B3-4DEB-BE0E-14DD9296C1A0}"/>
          </ac:spMkLst>
        </pc:spChg>
        <pc:spChg chg="add mod">
          <ac:chgData name="Hamlet Markarian" userId="4926d2b407f31d77" providerId="LiveId" clId="{1C057F98-2CC4-49E3-A2E2-A804BE88845B}" dt="2021-05-04T17:10:53.399" v="443" actId="207"/>
          <ac:spMkLst>
            <pc:docMk/>
            <pc:sldMk cId="160959922" sldId="1617"/>
            <ac:spMk id="35" creationId="{9C645794-6AF1-40C1-9893-2E99590AC79E}"/>
          </ac:spMkLst>
        </pc:spChg>
        <pc:spChg chg="add mod">
          <ac:chgData name="Hamlet Markarian" userId="4926d2b407f31d77" providerId="LiveId" clId="{1C057F98-2CC4-49E3-A2E2-A804BE88845B}" dt="2021-05-04T12:53:15.121" v="156" actId="14100"/>
          <ac:spMkLst>
            <pc:docMk/>
            <pc:sldMk cId="160959922" sldId="1617"/>
            <ac:spMk id="36" creationId="{E40829B2-5540-4E3D-9FEC-1653374C7D67}"/>
          </ac:spMkLst>
        </pc:spChg>
        <pc:spChg chg="mod ord topLvl">
          <ac:chgData name="Hamlet Markarian" userId="4926d2b407f31d77" providerId="LiveId" clId="{1C057F98-2CC4-49E3-A2E2-A804BE88845B}" dt="2021-05-05T09:17:58.772" v="588" actId="3064"/>
          <ac:spMkLst>
            <pc:docMk/>
            <pc:sldMk cId="160959922" sldId="1617"/>
            <ac:spMk id="47" creationId="{A44B59C1-E517-4559-B5F8-F894977DEDFE}"/>
          </ac:spMkLst>
        </pc:spChg>
        <pc:spChg chg="mod ord topLvl">
          <ac:chgData name="Hamlet Markarian" userId="4926d2b407f31d77" providerId="LiveId" clId="{1C057F98-2CC4-49E3-A2E2-A804BE88845B}" dt="2021-05-05T09:18:10.994" v="591" actId="20577"/>
          <ac:spMkLst>
            <pc:docMk/>
            <pc:sldMk cId="160959922" sldId="1617"/>
            <ac:spMk id="50" creationId="{4F998B1D-6B43-4A9D-AD50-A2533B0C2888}"/>
          </ac:spMkLst>
        </pc:spChg>
        <pc:spChg chg="del">
          <ac:chgData name="Hamlet Markarian" userId="4926d2b407f31d77" providerId="LiveId" clId="{1C057F98-2CC4-49E3-A2E2-A804BE88845B}" dt="2021-05-04T12:41:29.064" v="1" actId="478"/>
          <ac:spMkLst>
            <pc:docMk/>
            <pc:sldMk cId="160959922" sldId="1617"/>
            <ac:spMk id="99" creationId="{7F0DAA17-E96C-4BBC-9FFE-70C3B32EC13A}"/>
          </ac:spMkLst>
        </pc:spChg>
        <pc:spChg chg="del">
          <ac:chgData name="Hamlet Markarian" userId="4926d2b407f31d77" providerId="LiveId" clId="{1C057F98-2CC4-49E3-A2E2-A804BE88845B}" dt="2021-05-04T12:41:29.064" v="1" actId="478"/>
          <ac:spMkLst>
            <pc:docMk/>
            <pc:sldMk cId="160959922" sldId="1617"/>
            <ac:spMk id="102" creationId="{DFA662C1-794D-4FB2-BAED-086BFAF8ACFF}"/>
          </ac:spMkLst>
        </pc:spChg>
        <pc:spChg chg="del">
          <ac:chgData name="Hamlet Markarian" userId="4926d2b407f31d77" providerId="LiveId" clId="{1C057F98-2CC4-49E3-A2E2-A804BE88845B}" dt="2021-05-04T12:41:29.064" v="1" actId="478"/>
          <ac:spMkLst>
            <pc:docMk/>
            <pc:sldMk cId="160959922" sldId="1617"/>
            <ac:spMk id="103" creationId="{5C33ADC1-39A5-45AA-9ACA-933FC7E3A016}"/>
          </ac:spMkLst>
        </pc:spChg>
        <pc:spChg chg="del">
          <ac:chgData name="Hamlet Markarian" userId="4926d2b407f31d77" providerId="LiveId" clId="{1C057F98-2CC4-49E3-A2E2-A804BE88845B}" dt="2021-05-04T12:41:29.064" v="1" actId="478"/>
          <ac:spMkLst>
            <pc:docMk/>
            <pc:sldMk cId="160959922" sldId="1617"/>
            <ac:spMk id="105" creationId="{89B7FBC1-A9E6-4C76-BE08-42703056EC79}"/>
          </ac:spMkLst>
        </pc:spChg>
        <pc:spChg chg="del">
          <ac:chgData name="Hamlet Markarian" userId="4926d2b407f31d77" providerId="LiveId" clId="{1C057F98-2CC4-49E3-A2E2-A804BE88845B}" dt="2021-05-04T12:41:29.064" v="1" actId="478"/>
          <ac:spMkLst>
            <pc:docMk/>
            <pc:sldMk cId="160959922" sldId="1617"/>
            <ac:spMk id="106" creationId="{06A6FC53-B98F-4366-9C21-52B673CD8297}"/>
          </ac:spMkLst>
        </pc:spChg>
        <pc:spChg chg="del">
          <ac:chgData name="Hamlet Markarian" userId="4926d2b407f31d77" providerId="LiveId" clId="{1C057F98-2CC4-49E3-A2E2-A804BE88845B}" dt="2021-05-04T12:41:29.064" v="1" actId="478"/>
          <ac:spMkLst>
            <pc:docMk/>
            <pc:sldMk cId="160959922" sldId="1617"/>
            <ac:spMk id="107" creationId="{60EBA6A9-59D2-4687-A6F2-0C1F593181B1}"/>
          </ac:spMkLst>
        </pc:spChg>
        <pc:spChg chg="del">
          <ac:chgData name="Hamlet Markarian" userId="4926d2b407f31d77" providerId="LiveId" clId="{1C057F98-2CC4-49E3-A2E2-A804BE88845B}" dt="2021-05-04T12:41:29.064" v="1" actId="478"/>
          <ac:spMkLst>
            <pc:docMk/>
            <pc:sldMk cId="160959922" sldId="1617"/>
            <ac:spMk id="108" creationId="{68DDBC03-CB16-4E51-9584-CFB08EE565B2}"/>
          </ac:spMkLst>
        </pc:spChg>
        <pc:spChg chg="del">
          <ac:chgData name="Hamlet Markarian" userId="4926d2b407f31d77" providerId="LiveId" clId="{1C057F98-2CC4-49E3-A2E2-A804BE88845B}" dt="2021-05-04T12:41:29.064" v="1" actId="478"/>
          <ac:spMkLst>
            <pc:docMk/>
            <pc:sldMk cId="160959922" sldId="1617"/>
            <ac:spMk id="109" creationId="{FD620056-9642-47BB-8D22-692056279AE0}"/>
          </ac:spMkLst>
        </pc:spChg>
        <pc:grpChg chg="add del mod">
          <ac:chgData name="Hamlet Markarian" userId="4926d2b407f31d77" providerId="LiveId" clId="{1C057F98-2CC4-49E3-A2E2-A804BE88845B}" dt="2021-05-04T12:48:59.735" v="114" actId="165"/>
          <ac:grpSpMkLst>
            <pc:docMk/>
            <pc:sldMk cId="160959922" sldId="1617"/>
            <ac:grpSpMk id="2" creationId="{6C707540-D9FF-4FBB-A768-8446468ECCB4}"/>
          </ac:grpSpMkLst>
        </pc:grpChg>
        <pc:grpChg chg="mod ord">
          <ac:chgData name="Hamlet Markarian" userId="4926d2b407f31d77" providerId="LiveId" clId="{1C057F98-2CC4-49E3-A2E2-A804BE88845B}" dt="2021-05-04T12:52:13.094" v="148" actId="1037"/>
          <ac:grpSpMkLst>
            <pc:docMk/>
            <pc:sldMk cId="160959922" sldId="1617"/>
            <ac:grpSpMk id="85" creationId="{2386B6A7-AA72-4C56-84B2-783D455833CA}"/>
          </ac:grpSpMkLst>
        </pc:grpChg>
        <pc:picChg chg="add del mod">
          <ac:chgData name="Hamlet Markarian" userId="4926d2b407f31d77" providerId="LiveId" clId="{1C057F98-2CC4-49E3-A2E2-A804BE88845B}" dt="2021-05-04T12:45:49.704" v="72" actId="478"/>
          <ac:picMkLst>
            <pc:docMk/>
            <pc:sldMk cId="160959922" sldId="1617"/>
            <ac:picMk id="25" creationId="{1D6B5BC1-666A-4F26-86E9-BBC7B1D0B910}"/>
          </ac:picMkLst>
        </pc:picChg>
        <pc:picChg chg="add del mod">
          <ac:chgData name="Hamlet Markarian" userId="4926d2b407f31d77" providerId="LiveId" clId="{1C057F98-2CC4-49E3-A2E2-A804BE88845B}" dt="2021-05-05T09:18:04.942" v="589" actId="478"/>
          <ac:picMkLst>
            <pc:docMk/>
            <pc:sldMk cId="160959922" sldId="1617"/>
            <ac:picMk id="27" creationId="{BB43D38F-C283-4E03-B07F-809959BE2E9C}"/>
          </ac:picMkLst>
        </pc:picChg>
        <pc:picChg chg="add mod">
          <ac:chgData name="Hamlet Markarian" userId="4926d2b407f31d77" providerId="LiveId" clId="{1C057F98-2CC4-49E3-A2E2-A804BE88845B}" dt="2021-05-05T09:18:05.943" v="590"/>
          <ac:picMkLst>
            <pc:docMk/>
            <pc:sldMk cId="160959922" sldId="1617"/>
            <ac:picMk id="28" creationId="{4CDC7438-AA01-4628-9C8E-0A717E0BE1D7}"/>
          </ac:picMkLst>
        </pc:picChg>
        <pc:picChg chg="add mod">
          <ac:chgData name="Hamlet Markarian" userId="4926d2b407f31d77" providerId="LiveId" clId="{1C057F98-2CC4-49E3-A2E2-A804BE88845B}" dt="2021-05-05T09:18:05.943" v="590"/>
          <ac:picMkLst>
            <pc:docMk/>
            <pc:sldMk cId="160959922" sldId="1617"/>
            <ac:picMk id="38" creationId="{117B92E8-802E-4705-8937-271FFD4CA9AC}"/>
          </ac:picMkLst>
        </pc:picChg>
        <pc:picChg chg="add mod">
          <ac:chgData name="Hamlet Markarian" userId="4926d2b407f31d77" providerId="LiveId" clId="{1C057F98-2CC4-49E3-A2E2-A804BE88845B}" dt="2021-05-05T09:18:05.943" v="590"/>
          <ac:picMkLst>
            <pc:docMk/>
            <pc:sldMk cId="160959922" sldId="1617"/>
            <ac:picMk id="40" creationId="{7DCA02E1-59FB-437A-BD8E-4909A2BDE1EB}"/>
          </ac:picMkLst>
        </pc:picChg>
        <pc:picChg chg="add mod">
          <ac:chgData name="Hamlet Markarian" userId="4926d2b407f31d77" providerId="LiveId" clId="{1C057F98-2CC4-49E3-A2E2-A804BE88845B}" dt="2021-05-05T09:18:18.778" v="592" actId="1076"/>
          <ac:picMkLst>
            <pc:docMk/>
            <pc:sldMk cId="160959922" sldId="1617"/>
            <ac:picMk id="41" creationId="{F69ED17C-5B07-4BE2-802B-0CB8734E4FD5}"/>
          </ac:picMkLst>
        </pc:picChg>
        <pc:picChg chg="del mod">
          <ac:chgData name="Hamlet Markarian" userId="4926d2b407f31d77" providerId="LiveId" clId="{1C057F98-2CC4-49E3-A2E2-A804BE88845B}" dt="2021-05-05T09:18:04.942" v="589" actId="478"/>
          <ac:picMkLst>
            <pc:docMk/>
            <pc:sldMk cId="160959922" sldId="1617"/>
            <ac:picMk id="51" creationId="{D360A8C7-1AE3-4738-B2EF-5AA57F1EEE6A}"/>
          </ac:picMkLst>
        </pc:picChg>
        <pc:picChg chg="del mod">
          <ac:chgData name="Hamlet Markarian" userId="4926d2b407f31d77" providerId="LiveId" clId="{1C057F98-2CC4-49E3-A2E2-A804BE88845B}" dt="2021-05-05T09:18:04.942" v="589" actId="478"/>
          <ac:picMkLst>
            <pc:docMk/>
            <pc:sldMk cId="160959922" sldId="1617"/>
            <ac:picMk id="52" creationId="{E48DCB4A-A870-4BD7-A359-F6123EED9B07}"/>
          </ac:picMkLst>
        </pc:picChg>
        <pc:picChg chg="del mod">
          <ac:chgData name="Hamlet Markarian" userId="4926d2b407f31d77" providerId="LiveId" clId="{1C057F98-2CC4-49E3-A2E2-A804BE88845B}" dt="2021-05-05T09:18:04.942" v="589" actId="478"/>
          <ac:picMkLst>
            <pc:docMk/>
            <pc:sldMk cId="160959922" sldId="1617"/>
            <ac:picMk id="61" creationId="{CF3111B2-DAAA-467A-9BE2-5515F503E028}"/>
          </ac:picMkLst>
        </pc:picChg>
        <pc:cxnChg chg="add mod">
          <ac:chgData name="Hamlet Markarian" userId="4926d2b407f31d77" providerId="LiveId" clId="{1C057F98-2CC4-49E3-A2E2-A804BE88845B}" dt="2021-05-04T13:01:29.757" v="204" actId="14100"/>
          <ac:cxnSpMkLst>
            <pc:docMk/>
            <pc:sldMk cId="160959922" sldId="1617"/>
            <ac:cxnSpMk id="37" creationId="{882C8390-A016-48A0-825E-0ACC2AF447DF}"/>
          </ac:cxnSpMkLst>
        </pc:cxnChg>
        <pc:cxnChg chg="add mod">
          <ac:chgData name="Hamlet Markarian" userId="4926d2b407f31d77" providerId="LiveId" clId="{1C057F98-2CC4-49E3-A2E2-A804BE88845B}" dt="2021-05-04T17:13:00.731" v="456" actId="1036"/>
          <ac:cxnSpMkLst>
            <pc:docMk/>
            <pc:sldMk cId="160959922" sldId="1617"/>
            <ac:cxnSpMk id="39" creationId="{5FFD0771-B3A8-4101-BDA5-43F4E9C9C85C}"/>
          </ac:cxnSpMkLst>
        </pc:cxnChg>
        <pc:cxnChg chg="del">
          <ac:chgData name="Hamlet Markarian" userId="4926d2b407f31d77" providerId="LiveId" clId="{1C057F98-2CC4-49E3-A2E2-A804BE88845B}" dt="2021-05-04T12:41:29.064" v="1" actId="478"/>
          <ac:cxnSpMkLst>
            <pc:docMk/>
            <pc:sldMk cId="160959922" sldId="1617"/>
            <ac:cxnSpMk id="110" creationId="{A9F6510D-A196-4279-A0C4-DE67CE72E628}"/>
          </ac:cxnSpMkLst>
        </pc:cxnChg>
      </pc:sldChg>
      <pc:sldChg chg="del">
        <pc:chgData name="Hamlet Markarian" userId="4926d2b407f31d77" providerId="LiveId" clId="{1C057F98-2CC4-49E3-A2E2-A804BE88845B}" dt="2021-05-04T12:57:13.272" v="182" actId="2696"/>
        <pc:sldMkLst>
          <pc:docMk/>
          <pc:sldMk cId="2473427026" sldId="1646"/>
        </pc:sldMkLst>
      </pc:sldChg>
      <pc:sldChg chg="delSp del">
        <pc:chgData name="Hamlet Markarian" userId="4926d2b407f31d77" providerId="LiveId" clId="{1C057F98-2CC4-49E3-A2E2-A804BE88845B}" dt="2021-05-04T13:02:03.560" v="207" actId="2696"/>
        <pc:sldMkLst>
          <pc:docMk/>
          <pc:sldMk cId="2980103758" sldId="1647"/>
        </pc:sldMkLst>
        <pc:spChg chg="del">
          <ac:chgData name="Hamlet Markarian" userId="4926d2b407f31d77" providerId="LiveId" clId="{1C057F98-2CC4-49E3-A2E2-A804BE88845B}" dt="2021-05-04T13:00:19.642" v="193" actId="21"/>
          <ac:spMkLst>
            <pc:docMk/>
            <pc:sldMk cId="2980103758" sldId="1647"/>
            <ac:spMk id="15" creationId="{8B1DC3A9-6304-44F5-8E46-BE9371474C0E}"/>
          </ac:spMkLst>
        </pc:spChg>
        <pc:spChg chg="del">
          <ac:chgData name="Hamlet Markarian" userId="4926d2b407f31d77" providerId="LiveId" clId="{1C057F98-2CC4-49E3-A2E2-A804BE88845B}" dt="2021-05-04T13:00:19.642" v="193" actId="21"/>
          <ac:spMkLst>
            <pc:docMk/>
            <pc:sldMk cId="2980103758" sldId="1647"/>
            <ac:spMk id="16" creationId="{0D501B2D-02F6-412A-9FF6-375382B4D250}"/>
          </ac:spMkLst>
        </pc:spChg>
        <pc:spChg chg="del">
          <ac:chgData name="Hamlet Markarian" userId="4926d2b407f31d77" providerId="LiveId" clId="{1C057F98-2CC4-49E3-A2E2-A804BE88845B}" dt="2021-05-04T13:00:19.642" v="193" actId="21"/>
          <ac:spMkLst>
            <pc:docMk/>
            <pc:sldMk cId="2980103758" sldId="1647"/>
            <ac:spMk id="17" creationId="{C5F1A69C-C8A7-4339-957E-7E7FFCC6D652}"/>
          </ac:spMkLst>
        </pc:spChg>
        <pc:spChg chg="del">
          <ac:chgData name="Hamlet Markarian" userId="4926d2b407f31d77" providerId="LiveId" clId="{1C057F98-2CC4-49E3-A2E2-A804BE88845B}" dt="2021-05-04T13:00:19.642" v="193" actId="21"/>
          <ac:spMkLst>
            <pc:docMk/>
            <pc:sldMk cId="2980103758" sldId="1647"/>
            <ac:spMk id="18" creationId="{A8E85E6A-A73C-427B-AF65-70097FC227AD}"/>
          </ac:spMkLst>
        </pc:spChg>
        <pc:spChg chg="del">
          <ac:chgData name="Hamlet Markarian" userId="4926d2b407f31d77" providerId="LiveId" clId="{1C057F98-2CC4-49E3-A2E2-A804BE88845B}" dt="2021-05-04T13:00:19.642" v="193" actId="21"/>
          <ac:spMkLst>
            <pc:docMk/>
            <pc:sldMk cId="2980103758" sldId="1647"/>
            <ac:spMk id="20" creationId="{5B666742-8B8F-4ADC-8D2A-9D9279E28B5F}"/>
          </ac:spMkLst>
        </pc:spChg>
        <pc:spChg chg="del">
          <ac:chgData name="Hamlet Markarian" userId="4926d2b407f31d77" providerId="LiveId" clId="{1C057F98-2CC4-49E3-A2E2-A804BE88845B}" dt="2021-05-04T13:00:19.642" v="193" actId="21"/>
          <ac:spMkLst>
            <pc:docMk/>
            <pc:sldMk cId="2980103758" sldId="1647"/>
            <ac:spMk id="21" creationId="{62EE943F-A90F-4B85-9197-0BC3BDA1E3BB}"/>
          </ac:spMkLst>
        </pc:spChg>
        <pc:spChg chg="del">
          <ac:chgData name="Hamlet Markarian" userId="4926d2b407f31d77" providerId="LiveId" clId="{1C057F98-2CC4-49E3-A2E2-A804BE88845B}" dt="2021-05-04T13:00:19.642" v="193" actId="21"/>
          <ac:spMkLst>
            <pc:docMk/>
            <pc:sldMk cId="2980103758" sldId="1647"/>
            <ac:spMk id="31" creationId="{70448BC8-2578-49E8-9AA5-E0602D6E2A74}"/>
          </ac:spMkLst>
        </pc:spChg>
        <pc:spChg chg="del">
          <ac:chgData name="Hamlet Markarian" userId="4926d2b407f31d77" providerId="LiveId" clId="{1C057F98-2CC4-49E3-A2E2-A804BE88845B}" dt="2021-05-04T13:00:19.642" v="193" actId="21"/>
          <ac:spMkLst>
            <pc:docMk/>
            <pc:sldMk cId="2980103758" sldId="1647"/>
            <ac:spMk id="32" creationId="{E91BCE07-BC38-4290-A2BE-DC817B5C2838}"/>
          </ac:spMkLst>
        </pc:spChg>
        <pc:spChg chg="del">
          <ac:chgData name="Hamlet Markarian" userId="4926d2b407f31d77" providerId="LiveId" clId="{1C057F98-2CC4-49E3-A2E2-A804BE88845B}" dt="2021-05-04T13:00:19.642" v="193" actId="21"/>
          <ac:spMkLst>
            <pc:docMk/>
            <pc:sldMk cId="2980103758" sldId="1647"/>
            <ac:spMk id="33" creationId="{0BFC63E1-D2DA-4129-9D0D-98053AA73250}"/>
          </ac:spMkLst>
        </pc:spChg>
        <pc:spChg chg="del">
          <ac:chgData name="Hamlet Markarian" userId="4926d2b407f31d77" providerId="LiveId" clId="{1C057F98-2CC4-49E3-A2E2-A804BE88845B}" dt="2021-05-04T13:00:19.642" v="193" actId="21"/>
          <ac:spMkLst>
            <pc:docMk/>
            <pc:sldMk cId="2980103758" sldId="1647"/>
            <ac:spMk id="34" creationId="{E2D60E7D-3AD6-4772-B287-F35A7E8CBE3D}"/>
          </ac:spMkLst>
        </pc:spChg>
        <pc:spChg chg="del">
          <ac:chgData name="Hamlet Markarian" userId="4926d2b407f31d77" providerId="LiveId" clId="{1C057F98-2CC4-49E3-A2E2-A804BE88845B}" dt="2021-05-04T13:00:19.642" v="193" actId="21"/>
          <ac:spMkLst>
            <pc:docMk/>
            <pc:sldMk cId="2980103758" sldId="1647"/>
            <ac:spMk id="35" creationId="{DDACBB59-27DF-4739-B26F-CB728FAA48E2}"/>
          </ac:spMkLst>
        </pc:spChg>
        <pc:spChg chg="del">
          <ac:chgData name="Hamlet Markarian" userId="4926d2b407f31d77" providerId="LiveId" clId="{1C057F98-2CC4-49E3-A2E2-A804BE88845B}" dt="2021-05-04T13:00:19.642" v="193" actId="21"/>
          <ac:spMkLst>
            <pc:docMk/>
            <pc:sldMk cId="2980103758" sldId="1647"/>
            <ac:spMk id="41" creationId="{47FD1B7C-D8A9-4D88-8114-AF50F798B174}"/>
          </ac:spMkLst>
        </pc:spChg>
        <pc:grpChg chg="del">
          <ac:chgData name="Hamlet Markarian" userId="4926d2b407f31d77" providerId="LiveId" clId="{1C057F98-2CC4-49E3-A2E2-A804BE88845B}" dt="2021-05-04T13:00:19.642" v="193" actId="21"/>
          <ac:grpSpMkLst>
            <pc:docMk/>
            <pc:sldMk cId="2980103758" sldId="1647"/>
            <ac:grpSpMk id="22" creationId="{EC78A8F8-A6F9-480E-B3E4-067F03D949F8}"/>
          </ac:grpSpMkLst>
        </pc:grpChg>
        <pc:grpChg chg="del">
          <ac:chgData name="Hamlet Markarian" userId="4926d2b407f31d77" providerId="LiveId" clId="{1C057F98-2CC4-49E3-A2E2-A804BE88845B}" dt="2021-05-04T13:00:19.642" v="193" actId="21"/>
          <ac:grpSpMkLst>
            <pc:docMk/>
            <pc:sldMk cId="2980103758" sldId="1647"/>
            <ac:grpSpMk id="28" creationId="{9505EEAF-9E01-467B-B593-4B7A65BA8E48}"/>
          </ac:grpSpMkLst>
        </pc:grpChg>
        <pc:grpChg chg="del">
          <ac:chgData name="Hamlet Markarian" userId="4926d2b407f31d77" providerId="LiveId" clId="{1C057F98-2CC4-49E3-A2E2-A804BE88845B}" dt="2021-05-04T13:00:19.642" v="193" actId="21"/>
          <ac:grpSpMkLst>
            <pc:docMk/>
            <pc:sldMk cId="2980103758" sldId="1647"/>
            <ac:grpSpMk id="37" creationId="{C1F3605E-8E3A-4E06-B067-303A684067FA}"/>
          </ac:grpSpMkLst>
        </pc:grpChg>
        <pc:cxnChg chg="del">
          <ac:chgData name="Hamlet Markarian" userId="4926d2b407f31d77" providerId="LiveId" clId="{1C057F98-2CC4-49E3-A2E2-A804BE88845B}" dt="2021-05-04T13:00:19.642" v="193" actId="21"/>
          <ac:cxnSpMkLst>
            <pc:docMk/>
            <pc:sldMk cId="2980103758" sldId="1647"/>
            <ac:cxnSpMk id="19" creationId="{CAD585EA-9A9A-40FB-830B-9DA327FE65DD}"/>
          </ac:cxnSpMkLst>
        </pc:cxnChg>
        <pc:cxnChg chg="del">
          <ac:chgData name="Hamlet Markarian" userId="4926d2b407f31d77" providerId="LiveId" clId="{1C057F98-2CC4-49E3-A2E2-A804BE88845B}" dt="2021-05-04T13:00:19.642" v="193" actId="21"/>
          <ac:cxnSpMkLst>
            <pc:docMk/>
            <pc:sldMk cId="2980103758" sldId="1647"/>
            <ac:cxnSpMk id="36" creationId="{72EAB55D-02A5-43BD-B94A-DA96D28B8669}"/>
          </ac:cxnSpMkLst>
        </pc:cxnChg>
        <pc:cxnChg chg="del">
          <ac:chgData name="Hamlet Markarian" userId="4926d2b407f31d77" providerId="LiveId" clId="{1C057F98-2CC4-49E3-A2E2-A804BE88845B}" dt="2021-05-04T13:00:19.642" v="193" actId="21"/>
          <ac:cxnSpMkLst>
            <pc:docMk/>
            <pc:sldMk cId="2980103758" sldId="1647"/>
            <ac:cxnSpMk id="40" creationId="{D568BEB9-27A7-40E8-8016-229FB45FEE97}"/>
          </ac:cxnSpMkLst>
        </pc:cxnChg>
      </pc:sldChg>
      <pc:sldChg chg="del">
        <pc:chgData name="Hamlet Markarian" userId="4926d2b407f31d77" providerId="LiveId" clId="{1C057F98-2CC4-49E3-A2E2-A804BE88845B}" dt="2021-05-04T13:06:02.900" v="260" actId="2696"/>
        <pc:sldMkLst>
          <pc:docMk/>
          <pc:sldMk cId="3220727574" sldId="1648"/>
        </pc:sldMkLst>
      </pc:sldChg>
      <pc:sldChg chg="del">
        <pc:chgData name="Hamlet Markarian" userId="4926d2b407f31d77" providerId="LiveId" clId="{1C057F98-2CC4-49E3-A2E2-A804BE88845B}" dt="2021-05-04T17:15:44.316" v="461" actId="2696"/>
        <pc:sldMkLst>
          <pc:docMk/>
          <pc:sldMk cId="468285469" sldId="1649"/>
        </pc:sldMkLst>
      </pc:sldChg>
      <pc:sldChg chg="del">
        <pc:chgData name="Hamlet Markarian" userId="4926d2b407f31d77" providerId="LiveId" clId="{1C057F98-2CC4-49E3-A2E2-A804BE88845B}" dt="2021-05-05T09:20:17.878" v="622" actId="2696"/>
        <pc:sldMkLst>
          <pc:docMk/>
          <pc:sldMk cId="2733342537" sldId="1650"/>
        </pc:sldMkLst>
      </pc:sldChg>
      <pc:sldChg chg="del">
        <pc:chgData name="Hamlet Markarian" userId="4926d2b407f31d77" providerId="LiveId" clId="{1C057F98-2CC4-49E3-A2E2-A804BE88845B}" dt="2021-05-05T09:30:02.285" v="683" actId="2696"/>
        <pc:sldMkLst>
          <pc:docMk/>
          <pc:sldMk cId="1804386886" sldId="1651"/>
        </pc:sldMkLst>
      </pc:sldChg>
      <pc:sldChg chg="del ord">
        <pc:chgData name="Hamlet Markarian" userId="4926d2b407f31d77" providerId="LiveId" clId="{1C057F98-2CC4-49E3-A2E2-A804BE88845B}" dt="2021-05-05T23:05:11.488" v="3072" actId="2696"/>
        <pc:sldMkLst>
          <pc:docMk/>
          <pc:sldMk cId="612881200" sldId="1652"/>
        </pc:sldMkLst>
      </pc:sldChg>
      <pc:sldChg chg="del ord">
        <pc:chgData name="Hamlet Markarian" userId="4926d2b407f31d77" providerId="LiveId" clId="{1C057F98-2CC4-49E3-A2E2-A804BE88845B}" dt="2021-05-05T20:57:44.311" v="2073" actId="2696"/>
        <pc:sldMkLst>
          <pc:docMk/>
          <pc:sldMk cId="2840764070" sldId="1653"/>
        </pc:sldMkLst>
      </pc:sldChg>
      <pc:sldChg chg="del ord">
        <pc:chgData name="Hamlet Markarian" userId="4926d2b407f31d77" providerId="LiveId" clId="{1C057F98-2CC4-49E3-A2E2-A804BE88845B}" dt="2021-05-05T21:01:50.073" v="2122" actId="2696"/>
        <pc:sldMkLst>
          <pc:docMk/>
          <pc:sldMk cId="3094098370" sldId="1654"/>
        </pc:sldMkLst>
      </pc:sldChg>
      <pc:sldChg chg="del ord">
        <pc:chgData name="Hamlet Markarian" userId="4926d2b407f31d77" providerId="LiveId" clId="{1C057F98-2CC4-49E3-A2E2-A804BE88845B}" dt="2021-05-05T21:07:31.004" v="2155" actId="2696"/>
        <pc:sldMkLst>
          <pc:docMk/>
          <pc:sldMk cId="2762737755" sldId="1655"/>
        </pc:sldMkLst>
      </pc:sldChg>
      <pc:sldChg chg="del">
        <pc:chgData name="Hamlet Markarian" userId="4926d2b407f31d77" providerId="LiveId" clId="{1C057F98-2CC4-49E3-A2E2-A804BE88845B}" dt="2021-05-05T21:12:04.977" v="2182" actId="2696"/>
        <pc:sldMkLst>
          <pc:docMk/>
          <pc:sldMk cId="1827323120" sldId="1656"/>
        </pc:sldMkLst>
      </pc:sldChg>
      <pc:sldChg chg="del">
        <pc:chgData name="Hamlet Markarian" userId="4926d2b407f31d77" providerId="LiveId" clId="{1C057F98-2CC4-49E3-A2E2-A804BE88845B}" dt="2021-05-05T21:15:46.330" v="2221" actId="2696"/>
        <pc:sldMkLst>
          <pc:docMk/>
          <pc:sldMk cId="3964032544" sldId="1657"/>
        </pc:sldMkLst>
      </pc:sldChg>
      <pc:sldChg chg="del ord">
        <pc:chgData name="Hamlet Markarian" userId="4926d2b407f31d77" providerId="LiveId" clId="{1C057F98-2CC4-49E3-A2E2-A804BE88845B}" dt="2021-05-05T23:05:53.794" v="3076" actId="2696"/>
        <pc:sldMkLst>
          <pc:docMk/>
          <pc:sldMk cId="467119744" sldId="1658"/>
        </pc:sldMkLst>
      </pc:sldChg>
      <pc:sldChg chg="del">
        <pc:chgData name="Hamlet Markarian" userId="4926d2b407f31d77" providerId="LiveId" clId="{1C057F98-2CC4-49E3-A2E2-A804BE88845B}" dt="2021-05-05T21:33:46.523" v="2272" actId="2696"/>
        <pc:sldMkLst>
          <pc:docMk/>
          <pc:sldMk cId="2624992570" sldId="1659"/>
        </pc:sldMkLst>
      </pc:sldChg>
      <pc:sldChg chg="del">
        <pc:chgData name="Hamlet Markarian" userId="4926d2b407f31d77" providerId="LiveId" clId="{1C057F98-2CC4-49E3-A2E2-A804BE88845B}" dt="2021-05-05T21:37:16.397" v="2296" actId="2696"/>
        <pc:sldMkLst>
          <pc:docMk/>
          <pc:sldMk cId="1170904315" sldId="1660"/>
        </pc:sldMkLst>
      </pc:sldChg>
      <pc:sldChg chg="del">
        <pc:chgData name="Hamlet Markarian" userId="4926d2b407f31d77" providerId="LiveId" clId="{1C057F98-2CC4-49E3-A2E2-A804BE88845B}" dt="2021-05-05T21:38:30.498" v="2308" actId="2696"/>
        <pc:sldMkLst>
          <pc:docMk/>
          <pc:sldMk cId="3116005013" sldId="1661"/>
        </pc:sldMkLst>
      </pc:sldChg>
      <pc:sldChg chg="del">
        <pc:chgData name="Hamlet Markarian" userId="4926d2b407f31d77" providerId="LiveId" clId="{1C057F98-2CC4-49E3-A2E2-A804BE88845B}" dt="2021-05-05T21:40:37.517" v="2325" actId="2696"/>
        <pc:sldMkLst>
          <pc:docMk/>
          <pc:sldMk cId="4270206606" sldId="1662"/>
        </pc:sldMkLst>
      </pc:sldChg>
      <pc:sldChg chg="del">
        <pc:chgData name="Hamlet Markarian" userId="4926d2b407f31d77" providerId="LiveId" clId="{1C057F98-2CC4-49E3-A2E2-A804BE88845B}" dt="2021-05-05T21:41:48.740" v="2338" actId="2696"/>
        <pc:sldMkLst>
          <pc:docMk/>
          <pc:sldMk cId="1678238985" sldId="1663"/>
        </pc:sldMkLst>
      </pc:sldChg>
      <pc:sldChg chg="delSp del">
        <pc:chgData name="Hamlet Markarian" userId="4926d2b407f31d77" providerId="LiveId" clId="{1C057F98-2CC4-49E3-A2E2-A804BE88845B}" dt="2021-05-05T21:43:09.395" v="2347" actId="2696"/>
        <pc:sldMkLst>
          <pc:docMk/>
          <pc:sldMk cId="3799479137" sldId="1664"/>
        </pc:sldMkLst>
        <pc:spChg chg="del">
          <ac:chgData name="Hamlet Markarian" userId="4926d2b407f31d77" providerId="LiveId" clId="{1C057F98-2CC4-49E3-A2E2-A804BE88845B}" dt="2021-05-05T21:42:13.767" v="2339" actId="21"/>
          <ac:spMkLst>
            <pc:docMk/>
            <pc:sldMk cId="3799479137" sldId="1664"/>
            <ac:spMk id="20" creationId="{E83E7ED4-3FFC-4CCC-9105-95CC0127DA92}"/>
          </ac:spMkLst>
        </pc:spChg>
        <pc:spChg chg="del">
          <ac:chgData name="Hamlet Markarian" userId="4926d2b407f31d77" providerId="LiveId" clId="{1C057F98-2CC4-49E3-A2E2-A804BE88845B}" dt="2021-05-05T21:42:13.767" v="2339" actId="21"/>
          <ac:spMkLst>
            <pc:docMk/>
            <pc:sldMk cId="3799479137" sldId="1664"/>
            <ac:spMk id="21" creationId="{F8FA434C-52A7-4400-8B6D-D5A5121EA745}"/>
          </ac:spMkLst>
        </pc:spChg>
        <pc:spChg chg="del">
          <ac:chgData name="Hamlet Markarian" userId="4926d2b407f31d77" providerId="LiveId" clId="{1C057F98-2CC4-49E3-A2E2-A804BE88845B}" dt="2021-05-05T21:42:13.767" v="2339" actId="21"/>
          <ac:spMkLst>
            <pc:docMk/>
            <pc:sldMk cId="3799479137" sldId="1664"/>
            <ac:spMk id="22" creationId="{2F7EDCF7-CF59-43EE-8A84-4402093C5D9E}"/>
          </ac:spMkLst>
        </pc:spChg>
        <pc:spChg chg="del">
          <ac:chgData name="Hamlet Markarian" userId="4926d2b407f31d77" providerId="LiveId" clId="{1C057F98-2CC4-49E3-A2E2-A804BE88845B}" dt="2021-05-05T21:42:13.767" v="2339" actId="21"/>
          <ac:spMkLst>
            <pc:docMk/>
            <pc:sldMk cId="3799479137" sldId="1664"/>
            <ac:spMk id="23" creationId="{22E99A34-A335-4DE6-A7AA-80E00DB642CD}"/>
          </ac:spMkLst>
        </pc:spChg>
        <pc:spChg chg="del">
          <ac:chgData name="Hamlet Markarian" userId="4926d2b407f31d77" providerId="LiveId" clId="{1C057F98-2CC4-49E3-A2E2-A804BE88845B}" dt="2021-05-05T21:42:13.767" v="2339" actId="21"/>
          <ac:spMkLst>
            <pc:docMk/>
            <pc:sldMk cId="3799479137" sldId="1664"/>
            <ac:spMk id="26" creationId="{00C6888F-F66D-4685-A609-36BE646A0160}"/>
          </ac:spMkLst>
        </pc:spChg>
        <pc:spChg chg="del">
          <ac:chgData name="Hamlet Markarian" userId="4926d2b407f31d77" providerId="LiveId" clId="{1C057F98-2CC4-49E3-A2E2-A804BE88845B}" dt="2021-05-05T21:42:13.767" v="2339" actId="21"/>
          <ac:spMkLst>
            <pc:docMk/>
            <pc:sldMk cId="3799479137" sldId="1664"/>
            <ac:spMk id="27" creationId="{70F10350-ECD4-45BB-AE10-AB5E10073B2B}"/>
          </ac:spMkLst>
        </pc:spChg>
        <pc:grpChg chg="del">
          <ac:chgData name="Hamlet Markarian" userId="4926d2b407f31d77" providerId="LiveId" clId="{1C057F98-2CC4-49E3-A2E2-A804BE88845B}" dt="2021-05-05T21:42:13.767" v="2339" actId="21"/>
          <ac:grpSpMkLst>
            <pc:docMk/>
            <pc:sldMk cId="3799479137" sldId="1664"/>
            <ac:grpSpMk id="4" creationId="{4CE280CF-E1A8-40C2-B7CD-9C72CA079011}"/>
          </ac:grpSpMkLst>
        </pc:grpChg>
      </pc:sldChg>
      <pc:sldChg chg="modSp del mod">
        <pc:chgData name="Hamlet Markarian" userId="4926d2b407f31d77" providerId="LiveId" clId="{1C057F98-2CC4-49E3-A2E2-A804BE88845B}" dt="2021-05-05T21:47:32.067" v="2385" actId="2696"/>
        <pc:sldMkLst>
          <pc:docMk/>
          <pc:sldMk cId="3991865366" sldId="1665"/>
        </pc:sldMkLst>
        <pc:spChg chg="mod">
          <ac:chgData name="Hamlet Markarian" userId="4926d2b407f31d77" providerId="LiveId" clId="{1C057F98-2CC4-49E3-A2E2-A804BE88845B}" dt="2021-05-05T21:44:22.002" v="2349"/>
          <ac:spMkLst>
            <pc:docMk/>
            <pc:sldMk cId="3991865366" sldId="1665"/>
            <ac:spMk id="21" creationId="{9D797C88-F18C-441C-9414-288150DC8090}"/>
          </ac:spMkLst>
        </pc:spChg>
      </pc:sldChg>
      <pc:sldChg chg="del">
        <pc:chgData name="Hamlet Markarian" userId="4926d2b407f31d77" providerId="LiveId" clId="{1C057F98-2CC4-49E3-A2E2-A804BE88845B}" dt="2021-05-05T21:55:42.668" v="2453" actId="2696"/>
        <pc:sldMkLst>
          <pc:docMk/>
          <pc:sldMk cId="3194781255" sldId="1666"/>
        </pc:sldMkLst>
      </pc:sldChg>
      <pc:sldChg chg="del">
        <pc:chgData name="Hamlet Markarian" userId="4926d2b407f31d77" providerId="LiveId" clId="{1C057F98-2CC4-49E3-A2E2-A804BE88845B}" dt="2021-05-05T22:06:02.803" v="2566" actId="2696"/>
        <pc:sldMkLst>
          <pc:docMk/>
          <pc:sldMk cId="712269962" sldId="1667"/>
        </pc:sldMkLst>
      </pc:sldChg>
      <pc:sldChg chg="del">
        <pc:chgData name="Hamlet Markarian" userId="4926d2b407f31d77" providerId="LiveId" clId="{1C057F98-2CC4-49E3-A2E2-A804BE88845B}" dt="2021-05-05T22:08:31.141" v="2593" actId="2696"/>
        <pc:sldMkLst>
          <pc:docMk/>
          <pc:sldMk cId="3854310745" sldId="1668"/>
        </pc:sldMkLst>
      </pc:sldChg>
      <pc:sldChg chg="del">
        <pc:chgData name="Hamlet Markarian" userId="4926d2b407f31d77" providerId="LiveId" clId="{1C057F98-2CC4-49E3-A2E2-A804BE88845B}" dt="2021-05-05T22:12:11.836" v="2659" actId="2696"/>
        <pc:sldMkLst>
          <pc:docMk/>
          <pc:sldMk cId="2529376250" sldId="1669"/>
        </pc:sldMkLst>
      </pc:sldChg>
      <pc:sldChg chg="del">
        <pc:chgData name="Hamlet Markarian" userId="4926d2b407f31d77" providerId="LiveId" clId="{1C057F98-2CC4-49E3-A2E2-A804BE88845B}" dt="2021-05-05T22:14:16.116" v="2681" actId="2696"/>
        <pc:sldMkLst>
          <pc:docMk/>
          <pc:sldMk cId="2886278014" sldId="1670"/>
        </pc:sldMkLst>
      </pc:sldChg>
      <pc:sldChg chg="del">
        <pc:chgData name="Hamlet Markarian" userId="4926d2b407f31d77" providerId="LiveId" clId="{1C057F98-2CC4-49E3-A2E2-A804BE88845B}" dt="2021-05-05T22:18:13.700" v="2707" actId="2696"/>
        <pc:sldMkLst>
          <pc:docMk/>
          <pc:sldMk cId="1239693933" sldId="1671"/>
        </pc:sldMkLst>
      </pc:sldChg>
      <pc:sldChg chg="del">
        <pc:chgData name="Hamlet Markarian" userId="4926d2b407f31d77" providerId="LiveId" clId="{1C057F98-2CC4-49E3-A2E2-A804BE88845B}" dt="2021-05-05T22:24:21.075" v="2766" actId="2696"/>
        <pc:sldMkLst>
          <pc:docMk/>
          <pc:sldMk cId="1961221735" sldId="1672"/>
        </pc:sldMkLst>
      </pc:sldChg>
      <pc:sldChg chg="modSp del mod">
        <pc:chgData name="Hamlet Markarian" userId="4926d2b407f31d77" providerId="LiveId" clId="{1C057F98-2CC4-49E3-A2E2-A804BE88845B}" dt="2021-05-05T22:27:32.939" v="2801" actId="2696"/>
        <pc:sldMkLst>
          <pc:docMk/>
          <pc:sldMk cId="4235879325" sldId="1673"/>
        </pc:sldMkLst>
        <pc:spChg chg="mod">
          <ac:chgData name="Hamlet Markarian" userId="4926d2b407f31d77" providerId="LiveId" clId="{1C057F98-2CC4-49E3-A2E2-A804BE88845B}" dt="2021-05-05T22:24:45.708" v="2767" actId="12"/>
          <ac:spMkLst>
            <pc:docMk/>
            <pc:sldMk cId="4235879325" sldId="1673"/>
            <ac:spMk id="31" creationId="{967C6FC9-E0E2-4464-B74B-D3547C07B04A}"/>
          </ac:spMkLst>
        </pc:spChg>
      </pc:sldChg>
      <pc:sldChg chg="del">
        <pc:chgData name="Hamlet Markarian" userId="4926d2b407f31d77" providerId="LiveId" clId="{1C057F98-2CC4-49E3-A2E2-A804BE88845B}" dt="2021-05-05T23:01:08.101" v="3051" actId="2696"/>
        <pc:sldMkLst>
          <pc:docMk/>
          <pc:sldMk cId="3015139049" sldId="1674"/>
        </pc:sldMkLst>
      </pc:sldChg>
      <pc:sldChg chg="del">
        <pc:chgData name="Hamlet Markarian" userId="4926d2b407f31d77" providerId="LiveId" clId="{1C057F98-2CC4-49E3-A2E2-A804BE88845B}" dt="2021-05-05T23:01:08.101" v="3051" actId="2696"/>
        <pc:sldMkLst>
          <pc:docMk/>
          <pc:sldMk cId="1452976238" sldId="1675"/>
        </pc:sldMkLst>
      </pc:sldChg>
      <pc:sldChg chg="del">
        <pc:chgData name="Hamlet Markarian" userId="4926d2b407f31d77" providerId="LiveId" clId="{1C057F98-2CC4-49E3-A2E2-A804BE88845B}" dt="2021-05-05T23:01:08.101" v="3051" actId="2696"/>
        <pc:sldMkLst>
          <pc:docMk/>
          <pc:sldMk cId="336842482" sldId="1676"/>
        </pc:sldMkLst>
      </pc:sldChg>
      <pc:sldChg chg="del">
        <pc:chgData name="Hamlet Markarian" userId="4926d2b407f31d77" providerId="LiveId" clId="{1C057F98-2CC4-49E3-A2E2-A804BE88845B}" dt="2021-05-05T23:01:08.101" v="3051" actId="2696"/>
        <pc:sldMkLst>
          <pc:docMk/>
          <pc:sldMk cId="3732889716" sldId="1677"/>
        </pc:sldMkLst>
      </pc:sldChg>
      <pc:sldChg chg="del">
        <pc:chgData name="Hamlet Markarian" userId="4926d2b407f31d77" providerId="LiveId" clId="{1C057F98-2CC4-49E3-A2E2-A804BE88845B}" dt="2021-05-05T23:03:20.680" v="3064" actId="2696"/>
        <pc:sldMkLst>
          <pc:docMk/>
          <pc:sldMk cId="1021224941" sldId="1678"/>
        </pc:sldMkLst>
      </pc:sldChg>
      <pc:sldChg chg="del">
        <pc:chgData name="Hamlet Markarian" userId="4926d2b407f31d77" providerId="LiveId" clId="{1C057F98-2CC4-49E3-A2E2-A804BE88845B}" dt="2021-05-05T23:04:58.003" v="3071" actId="2696"/>
        <pc:sldMkLst>
          <pc:docMk/>
          <pc:sldMk cId="1654868758" sldId="1679"/>
        </pc:sldMkLst>
      </pc:sldChg>
      <pc:sldChg chg="del">
        <pc:chgData name="Hamlet Markarian" userId="4926d2b407f31d77" providerId="LiveId" clId="{1C057F98-2CC4-49E3-A2E2-A804BE88845B}" dt="2021-05-05T22:32:01.348" v="2841" actId="2696"/>
        <pc:sldMkLst>
          <pc:docMk/>
          <pc:sldMk cId="4078134030" sldId="1680"/>
        </pc:sldMkLst>
      </pc:sldChg>
      <pc:sldChg chg="del">
        <pc:chgData name="Hamlet Markarian" userId="4926d2b407f31d77" providerId="LiveId" clId="{1C057F98-2CC4-49E3-A2E2-A804BE88845B}" dt="2021-05-05T22:47:38.143" v="2933" actId="2696"/>
        <pc:sldMkLst>
          <pc:docMk/>
          <pc:sldMk cId="3494973004" sldId="1681"/>
        </pc:sldMkLst>
      </pc:sldChg>
      <pc:sldChg chg="del">
        <pc:chgData name="Hamlet Markarian" userId="4926d2b407f31d77" providerId="LiveId" clId="{1C057F98-2CC4-49E3-A2E2-A804BE88845B}" dt="2021-05-05T22:56:20.684" v="3013" actId="2696"/>
        <pc:sldMkLst>
          <pc:docMk/>
          <pc:sldMk cId="2017532300" sldId="1682"/>
        </pc:sldMkLst>
      </pc:sldChg>
      <pc:sldChg chg="add del">
        <pc:chgData name="Hamlet Markarian" userId="4926d2b407f31d77" providerId="LiveId" clId="{1C057F98-2CC4-49E3-A2E2-A804BE88845B}" dt="2021-05-04T12:55:22.489" v="163" actId="2696"/>
        <pc:sldMkLst>
          <pc:docMk/>
          <pc:sldMk cId="2413037592" sldId="1683"/>
        </pc:sldMkLst>
      </pc:sldChg>
      <pc:sldChg chg="addSp delSp modSp add del mod">
        <pc:chgData name="Hamlet Markarian" userId="4926d2b407f31d77" providerId="LiveId" clId="{1C057F98-2CC4-49E3-A2E2-A804BE88845B}" dt="2021-05-05T18:55:08.998" v="1212" actId="2696"/>
        <pc:sldMkLst>
          <pc:docMk/>
          <pc:sldMk cId="397307044" sldId="1684"/>
        </pc:sldMkLst>
        <pc:spChg chg="mod">
          <ac:chgData name="Hamlet Markarian" userId="4926d2b407f31d77" providerId="LiveId" clId="{1C057F98-2CC4-49E3-A2E2-A804BE88845B}" dt="2021-05-05T09:18:45.954" v="599" actId="3064"/>
          <ac:spMkLst>
            <pc:docMk/>
            <pc:sldMk cId="397307044" sldId="1684"/>
            <ac:spMk id="5" creationId="{BC01E833-A438-4C2A-AF28-2B402D7F80E5}"/>
          </ac:spMkLst>
        </pc:spChg>
        <pc:spChg chg="mod">
          <ac:chgData name="Hamlet Markarian" userId="4926d2b407f31d77" providerId="LiveId" clId="{1C057F98-2CC4-49E3-A2E2-A804BE88845B}" dt="2021-05-05T09:18:45.954" v="599" actId="3064"/>
          <ac:spMkLst>
            <pc:docMk/>
            <pc:sldMk cId="397307044" sldId="1684"/>
            <ac:spMk id="26" creationId="{D2F7AB68-18ED-47EB-A7E8-03F8D241CEC9}"/>
          </ac:spMkLst>
        </pc:spChg>
        <pc:spChg chg="add mod">
          <ac:chgData name="Hamlet Markarian" userId="4926d2b407f31d77" providerId="LiveId" clId="{1C057F98-2CC4-49E3-A2E2-A804BE88845B}" dt="2021-05-04T12:56:46.385" v="176" actId="1076"/>
          <ac:spMkLst>
            <pc:docMk/>
            <pc:sldMk cId="397307044" sldId="1684"/>
            <ac:spMk id="28" creationId="{9E8B69FA-5538-42CD-9EAE-7115BB47FC44}"/>
          </ac:spMkLst>
        </pc:spChg>
        <pc:spChg chg="del">
          <ac:chgData name="Hamlet Markarian" userId="4926d2b407f31d77" providerId="LiveId" clId="{1C057F98-2CC4-49E3-A2E2-A804BE88845B}" dt="2021-05-04T12:56:23.382" v="171" actId="478"/>
          <ac:spMkLst>
            <pc:docMk/>
            <pc:sldMk cId="397307044" sldId="1684"/>
            <ac:spMk id="29" creationId="{566E9523-853B-4EA3-8DC0-1694D7AE9D3E}"/>
          </ac:spMkLst>
        </pc:spChg>
        <pc:spChg chg="del">
          <ac:chgData name="Hamlet Markarian" userId="4926d2b407f31d77" providerId="LiveId" clId="{1C057F98-2CC4-49E3-A2E2-A804BE88845B}" dt="2021-05-04T12:56:23.382" v="171" actId="478"/>
          <ac:spMkLst>
            <pc:docMk/>
            <pc:sldMk cId="397307044" sldId="1684"/>
            <ac:spMk id="30" creationId="{6A271413-F985-4F56-80F8-A645F59EBAB9}"/>
          </ac:spMkLst>
        </pc:spChg>
        <pc:spChg chg="del">
          <ac:chgData name="Hamlet Markarian" userId="4926d2b407f31d77" providerId="LiveId" clId="{1C057F98-2CC4-49E3-A2E2-A804BE88845B}" dt="2021-05-04T12:56:23.382" v="171" actId="478"/>
          <ac:spMkLst>
            <pc:docMk/>
            <pc:sldMk cId="397307044" sldId="1684"/>
            <ac:spMk id="31" creationId="{71AF1C15-4287-4E36-88C6-A4F0B6065C2F}"/>
          </ac:spMkLst>
        </pc:spChg>
        <pc:spChg chg="del">
          <ac:chgData name="Hamlet Markarian" userId="4926d2b407f31d77" providerId="LiveId" clId="{1C057F98-2CC4-49E3-A2E2-A804BE88845B}" dt="2021-05-04T12:56:23.382" v="171" actId="478"/>
          <ac:spMkLst>
            <pc:docMk/>
            <pc:sldMk cId="397307044" sldId="1684"/>
            <ac:spMk id="32" creationId="{4F32E824-73AE-4846-8564-BEC1A6545756}"/>
          </ac:spMkLst>
        </pc:spChg>
        <pc:spChg chg="del">
          <ac:chgData name="Hamlet Markarian" userId="4926d2b407f31d77" providerId="LiveId" clId="{1C057F98-2CC4-49E3-A2E2-A804BE88845B}" dt="2021-05-04T12:56:23.382" v="171" actId="478"/>
          <ac:spMkLst>
            <pc:docMk/>
            <pc:sldMk cId="397307044" sldId="1684"/>
            <ac:spMk id="33" creationId="{28973413-CFAF-4203-8C1A-2D78F6DD33DB}"/>
          </ac:spMkLst>
        </pc:spChg>
        <pc:spChg chg="del">
          <ac:chgData name="Hamlet Markarian" userId="4926d2b407f31d77" providerId="LiveId" clId="{1C057F98-2CC4-49E3-A2E2-A804BE88845B}" dt="2021-05-04T12:56:23.382" v="171" actId="478"/>
          <ac:spMkLst>
            <pc:docMk/>
            <pc:sldMk cId="397307044" sldId="1684"/>
            <ac:spMk id="34" creationId="{79D35DCB-F3B3-4DEB-BE0E-14DD9296C1A0}"/>
          </ac:spMkLst>
        </pc:spChg>
        <pc:spChg chg="del">
          <ac:chgData name="Hamlet Markarian" userId="4926d2b407f31d77" providerId="LiveId" clId="{1C057F98-2CC4-49E3-A2E2-A804BE88845B}" dt="2021-05-04T12:56:23.382" v="171" actId="478"/>
          <ac:spMkLst>
            <pc:docMk/>
            <pc:sldMk cId="397307044" sldId="1684"/>
            <ac:spMk id="35" creationId="{9C645794-6AF1-40C1-9893-2E99590AC79E}"/>
          </ac:spMkLst>
        </pc:spChg>
        <pc:spChg chg="del">
          <ac:chgData name="Hamlet Markarian" userId="4926d2b407f31d77" providerId="LiveId" clId="{1C057F98-2CC4-49E3-A2E2-A804BE88845B}" dt="2021-05-04T12:56:23.382" v="171" actId="478"/>
          <ac:spMkLst>
            <pc:docMk/>
            <pc:sldMk cId="397307044" sldId="1684"/>
            <ac:spMk id="36" creationId="{E40829B2-5540-4E3D-9FEC-1653374C7D67}"/>
          </ac:spMkLst>
        </pc:spChg>
        <pc:spChg chg="add mod">
          <ac:chgData name="Hamlet Markarian" userId="4926d2b407f31d77" providerId="LiveId" clId="{1C057F98-2CC4-49E3-A2E2-A804BE88845B}" dt="2021-05-04T17:12:22.716" v="446" actId="207"/>
          <ac:spMkLst>
            <pc:docMk/>
            <pc:sldMk cId="397307044" sldId="1684"/>
            <ac:spMk id="38" creationId="{B70E5F28-4C2D-4CDA-93F9-791BB72B3F52}"/>
          </ac:spMkLst>
        </pc:spChg>
        <pc:spChg chg="add mod">
          <ac:chgData name="Hamlet Markarian" userId="4926d2b407f31d77" providerId="LiveId" clId="{1C057F98-2CC4-49E3-A2E2-A804BE88845B}" dt="2021-05-05T09:23:31.145" v="623" actId="12"/>
          <ac:spMkLst>
            <pc:docMk/>
            <pc:sldMk cId="397307044" sldId="1684"/>
            <ac:spMk id="39" creationId="{EF2769C6-D551-4226-9545-21F2801DA0BD}"/>
          </ac:spMkLst>
        </pc:spChg>
        <pc:spChg chg="add mod">
          <ac:chgData name="Hamlet Markarian" userId="4926d2b407f31d77" providerId="LiveId" clId="{1C057F98-2CC4-49E3-A2E2-A804BE88845B}" dt="2021-05-05T09:23:33.803" v="624" actId="12"/>
          <ac:spMkLst>
            <pc:docMk/>
            <pc:sldMk cId="397307044" sldId="1684"/>
            <ac:spMk id="40" creationId="{C80F9AEF-BA12-40D5-BCCC-C572858A945E}"/>
          </ac:spMkLst>
        </pc:spChg>
        <pc:spChg chg="mod">
          <ac:chgData name="Hamlet Markarian" userId="4926d2b407f31d77" providerId="LiveId" clId="{1C057F98-2CC4-49E3-A2E2-A804BE88845B}" dt="2021-05-05T09:18:45.954" v="599" actId="3064"/>
          <ac:spMkLst>
            <pc:docMk/>
            <pc:sldMk cId="397307044" sldId="1684"/>
            <ac:spMk id="47" creationId="{A44B59C1-E517-4559-B5F8-F894977DEDFE}"/>
          </ac:spMkLst>
        </pc:spChg>
        <pc:spChg chg="mod">
          <ac:chgData name="Hamlet Markarian" userId="4926d2b407f31d77" providerId="LiveId" clId="{1C057F98-2CC4-49E3-A2E2-A804BE88845B}" dt="2021-05-05T09:18:45.954" v="599" actId="3064"/>
          <ac:spMkLst>
            <pc:docMk/>
            <pc:sldMk cId="397307044" sldId="1684"/>
            <ac:spMk id="50" creationId="{4F998B1D-6B43-4A9D-AD50-A2533B0C2888}"/>
          </ac:spMkLst>
        </pc:spChg>
        <pc:picChg chg="add mod">
          <ac:chgData name="Hamlet Markarian" userId="4926d2b407f31d77" providerId="LiveId" clId="{1C057F98-2CC4-49E3-A2E2-A804BE88845B}" dt="2021-05-05T09:18:38.451" v="595"/>
          <ac:picMkLst>
            <pc:docMk/>
            <pc:sldMk cId="397307044" sldId="1684"/>
            <ac:picMk id="22" creationId="{66EFEA4A-330E-40D1-8506-AD70B91A5ABB}"/>
          </ac:picMkLst>
        </pc:picChg>
        <pc:picChg chg="add mod">
          <ac:chgData name="Hamlet Markarian" userId="4926d2b407f31d77" providerId="LiveId" clId="{1C057F98-2CC4-49E3-A2E2-A804BE88845B}" dt="2021-05-05T09:18:38.451" v="595"/>
          <ac:picMkLst>
            <pc:docMk/>
            <pc:sldMk cId="397307044" sldId="1684"/>
            <ac:picMk id="23" creationId="{D4CFC957-A1A6-4B24-A1D7-7AB4A359FFEB}"/>
          </ac:picMkLst>
        </pc:picChg>
        <pc:picChg chg="add mod">
          <ac:chgData name="Hamlet Markarian" userId="4926d2b407f31d77" providerId="LiveId" clId="{1C057F98-2CC4-49E3-A2E2-A804BE88845B}" dt="2021-05-05T09:18:38.451" v="595"/>
          <ac:picMkLst>
            <pc:docMk/>
            <pc:sldMk cId="397307044" sldId="1684"/>
            <ac:picMk id="24" creationId="{1C43997C-4E0B-436E-B7C3-34F82E822320}"/>
          </ac:picMkLst>
        </pc:picChg>
        <pc:picChg chg="add mod">
          <ac:chgData name="Hamlet Markarian" userId="4926d2b407f31d77" providerId="LiveId" clId="{1C057F98-2CC4-49E3-A2E2-A804BE88845B}" dt="2021-05-05T09:18:38.451" v="595"/>
          <ac:picMkLst>
            <pc:docMk/>
            <pc:sldMk cId="397307044" sldId="1684"/>
            <ac:picMk id="25" creationId="{0C7D8CFE-9C34-46FC-970A-8F2643397319}"/>
          </ac:picMkLst>
        </pc:picChg>
        <pc:picChg chg="del">
          <ac:chgData name="Hamlet Markarian" userId="4926d2b407f31d77" providerId="LiveId" clId="{1C057F98-2CC4-49E3-A2E2-A804BE88845B}" dt="2021-05-05T09:18:37.359" v="594" actId="478"/>
          <ac:picMkLst>
            <pc:docMk/>
            <pc:sldMk cId="397307044" sldId="1684"/>
            <ac:picMk id="27" creationId="{BB43D38F-C283-4E03-B07F-809959BE2E9C}"/>
          </ac:picMkLst>
        </pc:picChg>
        <pc:picChg chg="del">
          <ac:chgData name="Hamlet Markarian" userId="4926d2b407f31d77" providerId="LiveId" clId="{1C057F98-2CC4-49E3-A2E2-A804BE88845B}" dt="2021-05-05T09:18:37.359" v="594" actId="478"/>
          <ac:picMkLst>
            <pc:docMk/>
            <pc:sldMk cId="397307044" sldId="1684"/>
            <ac:picMk id="51" creationId="{D360A8C7-1AE3-4738-B2EF-5AA57F1EEE6A}"/>
          </ac:picMkLst>
        </pc:picChg>
        <pc:picChg chg="del">
          <ac:chgData name="Hamlet Markarian" userId="4926d2b407f31d77" providerId="LiveId" clId="{1C057F98-2CC4-49E3-A2E2-A804BE88845B}" dt="2021-05-05T09:18:37.359" v="594" actId="478"/>
          <ac:picMkLst>
            <pc:docMk/>
            <pc:sldMk cId="397307044" sldId="1684"/>
            <ac:picMk id="52" creationId="{E48DCB4A-A870-4BD7-A359-F6123EED9B07}"/>
          </ac:picMkLst>
        </pc:picChg>
        <pc:picChg chg="del">
          <ac:chgData name="Hamlet Markarian" userId="4926d2b407f31d77" providerId="LiveId" clId="{1C057F98-2CC4-49E3-A2E2-A804BE88845B}" dt="2021-05-05T09:18:37.359" v="594" actId="478"/>
          <ac:picMkLst>
            <pc:docMk/>
            <pc:sldMk cId="397307044" sldId="1684"/>
            <ac:picMk id="61" creationId="{CF3111B2-DAAA-467A-9BE2-5515F503E028}"/>
          </ac:picMkLst>
        </pc:picChg>
        <pc:cxnChg chg="del">
          <ac:chgData name="Hamlet Markarian" userId="4926d2b407f31d77" providerId="LiveId" clId="{1C057F98-2CC4-49E3-A2E2-A804BE88845B}" dt="2021-05-04T12:56:23.382" v="171" actId="478"/>
          <ac:cxnSpMkLst>
            <pc:docMk/>
            <pc:sldMk cId="397307044" sldId="1684"/>
            <ac:cxnSpMk id="37" creationId="{882C8390-A016-48A0-825E-0ACC2AF447DF}"/>
          </ac:cxnSpMkLst>
        </pc:cxnChg>
        <pc:cxnChg chg="add mod">
          <ac:chgData name="Hamlet Markarian" userId="4926d2b407f31d77" providerId="LiveId" clId="{1C057F98-2CC4-49E3-A2E2-A804BE88845B}" dt="2021-05-04T13:01:22.406" v="203" actId="14100"/>
          <ac:cxnSpMkLst>
            <pc:docMk/>
            <pc:sldMk cId="397307044" sldId="1684"/>
            <ac:cxnSpMk id="41" creationId="{395F2286-6A4E-42A0-A162-52670123C2F9}"/>
          </ac:cxnSpMkLst>
        </pc:cxnChg>
      </pc:sldChg>
      <pc:sldChg chg="addSp delSp modSp add del mod">
        <pc:chgData name="Hamlet Markarian" userId="4926d2b407f31d77" providerId="LiveId" clId="{1C057F98-2CC4-49E3-A2E2-A804BE88845B}" dt="2021-05-05T18:57:16.312" v="1237" actId="2696"/>
        <pc:sldMkLst>
          <pc:docMk/>
          <pc:sldMk cId="2458813258" sldId="1685"/>
        </pc:sldMkLst>
        <pc:spChg chg="mod">
          <ac:chgData name="Hamlet Markarian" userId="4926d2b407f31d77" providerId="LiveId" clId="{1C057F98-2CC4-49E3-A2E2-A804BE88845B}" dt="2021-05-05T09:19:05.777" v="606" actId="20577"/>
          <ac:spMkLst>
            <pc:docMk/>
            <pc:sldMk cId="2458813258" sldId="1685"/>
            <ac:spMk id="5" creationId="{BC01E833-A438-4C2A-AF28-2B402D7F80E5}"/>
          </ac:spMkLst>
        </pc:spChg>
        <pc:spChg chg="add mod">
          <ac:chgData name="Hamlet Markarian" userId="4926d2b407f31d77" providerId="LiveId" clId="{1C057F98-2CC4-49E3-A2E2-A804BE88845B}" dt="2021-05-04T17:14:28.175" v="459" actId="207"/>
          <ac:spMkLst>
            <pc:docMk/>
            <pc:sldMk cId="2458813258" sldId="1685"/>
            <ac:spMk id="22" creationId="{500935EE-E8BD-40FA-9441-C54B6923CC4D}"/>
          </ac:spMkLst>
        </pc:spChg>
        <pc:spChg chg="add mod">
          <ac:chgData name="Hamlet Markarian" userId="4926d2b407f31d77" providerId="LiveId" clId="{1C057F98-2CC4-49E3-A2E2-A804BE88845B}" dt="2021-05-04T13:01:11.375" v="202" actId="1076"/>
          <ac:spMkLst>
            <pc:docMk/>
            <pc:sldMk cId="2458813258" sldId="1685"/>
            <ac:spMk id="23" creationId="{8903F02F-0C72-45A5-AF88-5150D9033838}"/>
          </ac:spMkLst>
        </pc:spChg>
        <pc:spChg chg="add mod">
          <ac:chgData name="Hamlet Markarian" userId="4926d2b407f31d77" providerId="LiveId" clId="{1C057F98-2CC4-49E3-A2E2-A804BE88845B}" dt="2021-05-04T17:14:23.727" v="458" actId="207"/>
          <ac:spMkLst>
            <pc:docMk/>
            <pc:sldMk cId="2458813258" sldId="1685"/>
            <ac:spMk id="24" creationId="{080694A5-72EC-4C0C-8C73-080B3E7E2823}"/>
          </ac:spMkLst>
        </pc:spChg>
        <pc:spChg chg="add mod">
          <ac:chgData name="Hamlet Markarian" userId="4926d2b407f31d77" providerId="LiveId" clId="{1C057F98-2CC4-49E3-A2E2-A804BE88845B}" dt="2021-05-05T09:23:41.785" v="625" actId="12"/>
          <ac:spMkLst>
            <pc:docMk/>
            <pc:sldMk cId="2458813258" sldId="1685"/>
            <ac:spMk id="25" creationId="{8246BE73-9AE4-4165-9AAD-5312DA42255F}"/>
          </ac:spMkLst>
        </pc:spChg>
        <pc:spChg chg="mod">
          <ac:chgData name="Hamlet Markarian" userId="4926d2b407f31d77" providerId="LiveId" clId="{1C057F98-2CC4-49E3-A2E2-A804BE88845B}" dt="2021-05-05T09:19:02.274" v="605" actId="3064"/>
          <ac:spMkLst>
            <pc:docMk/>
            <pc:sldMk cId="2458813258" sldId="1685"/>
            <ac:spMk id="26" creationId="{D2F7AB68-18ED-47EB-A7E8-03F8D241CEC9}"/>
          </ac:spMkLst>
        </pc:spChg>
        <pc:spChg chg="del">
          <ac:chgData name="Hamlet Markarian" userId="4926d2b407f31d77" providerId="LiveId" clId="{1C057F98-2CC4-49E3-A2E2-A804BE88845B}" dt="2021-05-04T13:00:23.847" v="194" actId="478"/>
          <ac:spMkLst>
            <pc:docMk/>
            <pc:sldMk cId="2458813258" sldId="1685"/>
            <ac:spMk id="28" creationId="{9E8B69FA-5538-42CD-9EAE-7115BB47FC44}"/>
          </ac:spMkLst>
        </pc:spChg>
        <pc:spChg chg="add mod">
          <ac:chgData name="Hamlet Markarian" userId="4926d2b407f31d77" providerId="LiveId" clId="{1C057F98-2CC4-49E3-A2E2-A804BE88845B}" dt="2021-05-05T09:23:43.510" v="626" actId="12"/>
          <ac:spMkLst>
            <pc:docMk/>
            <pc:sldMk cId="2458813258" sldId="1685"/>
            <ac:spMk id="29" creationId="{F5D76BDA-9288-4AD3-B4FB-72ED730C7A2C}"/>
          </ac:spMkLst>
        </pc:spChg>
        <pc:spChg chg="add mod">
          <ac:chgData name="Hamlet Markarian" userId="4926d2b407f31d77" providerId="LiveId" clId="{1C057F98-2CC4-49E3-A2E2-A804BE88845B}" dt="2021-05-04T13:00:48.295" v="197" actId="1076"/>
          <ac:spMkLst>
            <pc:docMk/>
            <pc:sldMk cId="2458813258" sldId="1685"/>
            <ac:spMk id="31" creationId="{7D33AE96-1E9B-414F-83B7-0F4E3E44B566}"/>
          </ac:spMkLst>
        </pc:spChg>
        <pc:spChg chg="mod">
          <ac:chgData name="Hamlet Markarian" userId="4926d2b407f31d77" providerId="LiveId" clId="{1C057F98-2CC4-49E3-A2E2-A804BE88845B}" dt="2021-05-04T13:00:48.295" v="197" actId="1076"/>
          <ac:spMkLst>
            <pc:docMk/>
            <pc:sldMk cId="2458813258" sldId="1685"/>
            <ac:spMk id="33" creationId="{42BBB42B-E98D-42F8-BC62-AF1CA7E9199A}"/>
          </ac:spMkLst>
        </pc:spChg>
        <pc:spChg chg="mod">
          <ac:chgData name="Hamlet Markarian" userId="4926d2b407f31d77" providerId="LiveId" clId="{1C057F98-2CC4-49E3-A2E2-A804BE88845B}" dt="2021-05-04T13:00:48.295" v="197" actId="1076"/>
          <ac:spMkLst>
            <pc:docMk/>
            <pc:sldMk cId="2458813258" sldId="1685"/>
            <ac:spMk id="34" creationId="{6BD1CB49-7C54-4E91-8F1D-CD0AC201C4FF}"/>
          </ac:spMkLst>
        </pc:spChg>
        <pc:spChg chg="mod">
          <ac:chgData name="Hamlet Markarian" userId="4926d2b407f31d77" providerId="LiveId" clId="{1C057F98-2CC4-49E3-A2E2-A804BE88845B}" dt="2021-05-04T13:00:48.295" v="197" actId="1076"/>
          <ac:spMkLst>
            <pc:docMk/>
            <pc:sldMk cId="2458813258" sldId="1685"/>
            <ac:spMk id="35" creationId="{47784358-2B3A-40F5-BD3E-4C5435C60CBD}"/>
          </ac:spMkLst>
        </pc:spChg>
        <pc:spChg chg="mod">
          <ac:chgData name="Hamlet Markarian" userId="4926d2b407f31d77" providerId="LiveId" clId="{1C057F98-2CC4-49E3-A2E2-A804BE88845B}" dt="2021-05-04T13:00:48.295" v="197" actId="1076"/>
          <ac:spMkLst>
            <pc:docMk/>
            <pc:sldMk cId="2458813258" sldId="1685"/>
            <ac:spMk id="37" creationId="{7535E60A-BB2E-4315-859D-CDBA07AD67E1}"/>
          </ac:spMkLst>
        </pc:spChg>
        <pc:spChg chg="del">
          <ac:chgData name="Hamlet Markarian" userId="4926d2b407f31d77" providerId="LiveId" clId="{1C057F98-2CC4-49E3-A2E2-A804BE88845B}" dt="2021-05-04T13:00:23.847" v="194" actId="478"/>
          <ac:spMkLst>
            <pc:docMk/>
            <pc:sldMk cId="2458813258" sldId="1685"/>
            <ac:spMk id="38" creationId="{B70E5F28-4C2D-4CDA-93F9-791BB72B3F52}"/>
          </ac:spMkLst>
        </pc:spChg>
        <pc:spChg chg="del">
          <ac:chgData name="Hamlet Markarian" userId="4926d2b407f31d77" providerId="LiveId" clId="{1C057F98-2CC4-49E3-A2E2-A804BE88845B}" dt="2021-05-04T13:00:23.847" v="194" actId="478"/>
          <ac:spMkLst>
            <pc:docMk/>
            <pc:sldMk cId="2458813258" sldId="1685"/>
            <ac:spMk id="39" creationId="{EF2769C6-D551-4226-9545-21F2801DA0BD}"/>
          </ac:spMkLst>
        </pc:spChg>
        <pc:spChg chg="del">
          <ac:chgData name="Hamlet Markarian" userId="4926d2b407f31d77" providerId="LiveId" clId="{1C057F98-2CC4-49E3-A2E2-A804BE88845B}" dt="2021-05-04T13:00:23.847" v="194" actId="478"/>
          <ac:spMkLst>
            <pc:docMk/>
            <pc:sldMk cId="2458813258" sldId="1685"/>
            <ac:spMk id="40" creationId="{C80F9AEF-BA12-40D5-BCCC-C572858A945E}"/>
          </ac:spMkLst>
        </pc:spChg>
        <pc:spChg chg="mod">
          <ac:chgData name="Hamlet Markarian" userId="4926d2b407f31d77" providerId="LiveId" clId="{1C057F98-2CC4-49E3-A2E2-A804BE88845B}" dt="2021-05-04T13:00:48.295" v="197" actId="1076"/>
          <ac:spMkLst>
            <pc:docMk/>
            <pc:sldMk cId="2458813258" sldId="1685"/>
            <ac:spMk id="42" creationId="{F10C64E5-1F44-4823-9100-3D8E39DF46ED}"/>
          </ac:spMkLst>
        </pc:spChg>
        <pc:spChg chg="add mod">
          <ac:chgData name="Hamlet Markarian" userId="4926d2b407f31d77" providerId="LiveId" clId="{1C057F98-2CC4-49E3-A2E2-A804BE88845B}" dt="2021-05-04T13:00:48.295" v="197" actId="1076"/>
          <ac:spMkLst>
            <pc:docMk/>
            <pc:sldMk cId="2458813258" sldId="1685"/>
            <ac:spMk id="43" creationId="{1CF81E68-9EAB-495C-A7B8-6F972A472AD1}"/>
          </ac:spMkLst>
        </pc:spChg>
        <pc:spChg chg="add mod">
          <ac:chgData name="Hamlet Markarian" userId="4926d2b407f31d77" providerId="LiveId" clId="{1C057F98-2CC4-49E3-A2E2-A804BE88845B}" dt="2021-05-04T13:00:48.295" v="197" actId="1076"/>
          <ac:spMkLst>
            <pc:docMk/>
            <pc:sldMk cId="2458813258" sldId="1685"/>
            <ac:spMk id="44" creationId="{47E5BEE4-500E-46DA-87B9-E2260E91D69C}"/>
          </ac:spMkLst>
        </pc:spChg>
        <pc:spChg chg="add mod">
          <ac:chgData name="Hamlet Markarian" userId="4926d2b407f31d77" providerId="LiveId" clId="{1C057F98-2CC4-49E3-A2E2-A804BE88845B}" dt="2021-05-04T13:00:48.295" v="197" actId="1076"/>
          <ac:spMkLst>
            <pc:docMk/>
            <pc:sldMk cId="2458813258" sldId="1685"/>
            <ac:spMk id="45" creationId="{E5A01731-2573-428D-8941-390AF224AEEE}"/>
          </ac:spMkLst>
        </pc:spChg>
        <pc:spChg chg="add mod">
          <ac:chgData name="Hamlet Markarian" userId="4926d2b407f31d77" providerId="LiveId" clId="{1C057F98-2CC4-49E3-A2E2-A804BE88845B}" dt="2021-05-04T13:00:48.295" v="197" actId="1076"/>
          <ac:spMkLst>
            <pc:docMk/>
            <pc:sldMk cId="2458813258" sldId="1685"/>
            <ac:spMk id="46" creationId="{62634231-CB24-4409-9C0A-9A3CC2969CBE}"/>
          </ac:spMkLst>
        </pc:spChg>
        <pc:spChg chg="mod">
          <ac:chgData name="Hamlet Markarian" userId="4926d2b407f31d77" providerId="LiveId" clId="{1C057F98-2CC4-49E3-A2E2-A804BE88845B}" dt="2021-05-05T09:19:02.274" v="605" actId="3064"/>
          <ac:spMkLst>
            <pc:docMk/>
            <pc:sldMk cId="2458813258" sldId="1685"/>
            <ac:spMk id="47" creationId="{A44B59C1-E517-4559-B5F8-F894977DEDFE}"/>
          </ac:spMkLst>
        </pc:spChg>
        <pc:spChg chg="add mod">
          <ac:chgData name="Hamlet Markarian" userId="4926d2b407f31d77" providerId="LiveId" clId="{1C057F98-2CC4-49E3-A2E2-A804BE88845B}" dt="2021-05-04T13:00:48.295" v="197" actId="1076"/>
          <ac:spMkLst>
            <pc:docMk/>
            <pc:sldMk cId="2458813258" sldId="1685"/>
            <ac:spMk id="48" creationId="{D948EE0D-A6C9-4554-8659-C060934E52DE}"/>
          </ac:spMkLst>
        </pc:spChg>
        <pc:spChg chg="mod">
          <ac:chgData name="Hamlet Markarian" userId="4926d2b407f31d77" providerId="LiveId" clId="{1C057F98-2CC4-49E3-A2E2-A804BE88845B}" dt="2021-05-05T09:19:12.370" v="607" actId="20577"/>
          <ac:spMkLst>
            <pc:docMk/>
            <pc:sldMk cId="2458813258" sldId="1685"/>
            <ac:spMk id="50" creationId="{4F998B1D-6B43-4A9D-AD50-A2533B0C2888}"/>
          </ac:spMkLst>
        </pc:spChg>
        <pc:spChg chg="mod">
          <ac:chgData name="Hamlet Markarian" userId="4926d2b407f31d77" providerId="LiveId" clId="{1C057F98-2CC4-49E3-A2E2-A804BE88845B}" dt="2021-05-04T13:00:48.295" v="197" actId="1076"/>
          <ac:spMkLst>
            <pc:docMk/>
            <pc:sldMk cId="2458813258" sldId="1685"/>
            <ac:spMk id="54" creationId="{6A518ED5-B0E3-4E12-A351-744277691C14}"/>
          </ac:spMkLst>
        </pc:spChg>
        <pc:spChg chg="mod">
          <ac:chgData name="Hamlet Markarian" userId="4926d2b407f31d77" providerId="LiveId" clId="{1C057F98-2CC4-49E3-A2E2-A804BE88845B}" dt="2021-05-04T13:00:48.295" v="197" actId="1076"/>
          <ac:spMkLst>
            <pc:docMk/>
            <pc:sldMk cId="2458813258" sldId="1685"/>
            <ac:spMk id="55" creationId="{23B74C8B-458D-4345-8C1C-6673C3306CF2}"/>
          </ac:spMkLst>
        </pc:spChg>
        <pc:spChg chg="add mod">
          <ac:chgData name="Hamlet Markarian" userId="4926d2b407f31d77" providerId="LiveId" clId="{1C057F98-2CC4-49E3-A2E2-A804BE88845B}" dt="2021-05-04T13:00:24.731" v="195"/>
          <ac:spMkLst>
            <pc:docMk/>
            <pc:sldMk cId="2458813258" sldId="1685"/>
            <ac:spMk id="57" creationId="{FA9074E1-4AC2-4F14-913C-D367E2AF2146}"/>
          </ac:spMkLst>
        </pc:spChg>
        <pc:grpChg chg="add mod">
          <ac:chgData name="Hamlet Markarian" userId="4926d2b407f31d77" providerId="LiveId" clId="{1C057F98-2CC4-49E3-A2E2-A804BE88845B}" dt="2021-05-04T13:00:48.295" v="197" actId="1076"/>
          <ac:grpSpMkLst>
            <pc:docMk/>
            <pc:sldMk cId="2458813258" sldId="1685"/>
            <ac:grpSpMk id="32" creationId="{E8AE66EC-31E9-40FA-AB3E-452B7D7A0419}"/>
          </ac:grpSpMkLst>
        </pc:grpChg>
        <pc:grpChg chg="add mod">
          <ac:chgData name="Hamlet Markarian" userId="4926d2b407f31d77" providerId="LiveId" clId="{1C057F98-2CC4-49E3-A2E2-A804BE88845B}" dt="2021-05-04T13:00:48.295" v="197" actId="1076"/>
          <ac:grpSpMkLst>
            <pc:docMk/>
            <pc:sldMk cId="2458813258" sldId="1685"/>
            <ac:grpSpMk id="36" creationId="{A1B19629-2A7C-48E6-B740-52FA2240C953}"/>
          </ac:grpSpMkLst>
        </pc:grpChg>
        <pc:grpChg chg="add mod">
          <ac:chgData name="Hamlet Markarian" userId="4926d2b407f31d77" providerId="LiveId" clId="{1C057F98-2CC4-49E3-A2E2-A804BE88845B}" dt="2021-05-04T13:00:48.295" v="197" actId="1076"/>
          <ac:grpSpMkLst>
            <pc:docMk/>
            <pc:sldMk cId="2458813258" sldId="1685"/>
            <ac:grpSpMk id="53" creationId="{ACA41939-1536-44AA-B6E8-12B4BDF53EF2}"/>
          </ac:grpSpMkLst>
        </pc:grpChg>
        <pc:picChg chg="del">
          <ac:chgData name="Hamlet Markarian" userId="4926d2b407f31d77" providerId="LiveId" clId="{1C057F98-2CC4-49E3-A2E2-A804BE88845B}" dt="2021-05-05T09:18:54.687" v="600" actId="478"/>
          <ac:picMkLst>
            <pc:docMk/>
            <pc:sldMk cId="2458813258" sldId="1685"/>
            <ac:picMk id="27" creationId="{BB43D38F-C283-4E03-B07F-809959BE2E9C}"/>
          </ac:picMkLst>
        </pc:picChg>
        <pc:picChg chg="del">
          <ac:chgData name="Hamlet Markarian" userId="4926d2b407f31d77" providerId="LiveId" clId="{1C057F98-2CC4-49E3-A2E2-A804BE88845B}" dt="2021-05-05T09:18:54.687" v="600" actId="478"/>
          <ac:picMkLst>
            <pc:docMk/>
            <pc:sldMk cId="2458813258" sldId="1685"/>
            <ac:picMk id="51" creationId="{D360A8C7-1AE3-4738-B2EF-5AA57F1EEE6A}"/>
          </ac:picMkLst>
        </pc:picChg>
        <pc:picChg chg="del">
          <ac:chgData name="Hamlet Markarian" userId="4926d2b407f31d77" providerId="LiveId" clId="{1C057F98-2CC4-49E3-A2E2-A804BE88845B}" dt="2021-05-05T09:18:54.687" v="600" actId="478"/>
          <ac:picMkLst>
            <pc:docMk/>
            <pc:sldMk cId="2458813258" sldId="1685"/>
            <ac:picMk id="52" creationId="{E48DCB4A-A870-4BD7-A359-F6123EED9B07}"/>
          </ac:picMkLst>
        </pc:picChg>
        <pc:picChg chg="add mod">
          <ac:chgData name="Hamlet Markarian" userId="4926d2b407f31d77" providerId="LiveId" clId="{1C057F98-2CC4-49E3-A2E2-A804BE88845B}" dt="2021-05-05T09:18:55.124" v="601"/>
          <ac:picMkLst>
            <pc:docMk/>
            <pc:sldMk cId="2458813258" sldId="1685"/>
            <ac:picMk id="58" creationId="{8CB4C320-A3C0-4668-918B-70AED685E05A}"/>
          </ac:picMkLst>
        </pc:picChg>
        <pc:picChg chg="add mod">
          <ac:chgData name="Hamlet Markarian" userId="4926d2b407f31d77" providerId="LiveId" clId="{1C057F98-2CC4-49E3-A2E2-A804BE88845B}" dt="2021-05-05T09:18:55.124" v="601"/>
          <ac:picMkLst>
            <pc:docMk/>
            <pc:sldMk cId="2458813258" sldId="1685"/>
            <ac:picMk id="59" creationId="{46075D04-E75D-4972-B124-F3ED563F76E6}"/>
          </ac:picMkLst>
        </pc:picChg>
        <pc:picChg chg="add mod">
          <ac:chgData name="Hamlet Markarian" userId="4926d2b407f31d77" providerId="LiveId" clId="{1C057F98-2CC4-49E3-A2E2-A804BE88845B}" dt="2021-05-05T09:18:55.124" v="601"/>
          <ac:picMkLst>
            <pc:docMk/>
            <pc:sldMk cId="2458813258" sldId="1685"/>
            <ac:picMk id="60" creationId="{2177E971-23EF-40C9-89E2-6F028E72BDD5}"/>
          </ac:picMkLst>
        </pc:picChg>
        <pc:picChg chg="del">
          <ac:chgData name="Hamlet Markarian" userId="4926d2b407f31d77" providerId="LiveId" clId="{1C057F98-2CC4-49E3-A2E2-A804BE88845B}" dt="2021-05-05T09:18:54.687" v="600" actId="478"/>
          <ac:picMkLst>
            <pc:docMk/>
            <pc:sldMk cId="2458813258" sldId="1685"/>
            <ac:picMk id="61" creationId="{CF3111B2-DAAA-467A-9BE2-5515F503E028}"/>
          </ac:picMkLst>
        </pc:picChg>
        <pc:picChg chg="add mod">
          <ac:chgData name="Hamlet Markarian" userId="4926d2b407f31d77" providerId="LiveId" clId="{1C057F98-2CC4-49E3-A2E2-A804BE88845B}" dt="2021-05-05T09:18:55.124" v="601"/>
          <ac:picMkLst>
            <pc:docMk/>
            <pc:sldMk cId="2458813258" sldId="1685"/>
            <ac:picMk id="62" creationId="{AA321668-83A6-44FC-BF6E-EC8965DA866D}"/>
          </ac:picMkLst>
        </pc:picChg>
        <pc:cxnChg chg="add mod">
          <ac:chgData name="Hamlet Markarian" userId="4926d2b407f31d77" providerId="LiveId" clId="{1C057F98-2CC4-49E3-A2E2-A804BE88845B}" dt="2021-05-04T13:00:53.966" v="199" actId="1076"/>
          <ac:cxnSpMkLst>
            <pc:docMk/>
            <pc:sldMk cId="2458813258" sldId="1685"/>
            <ac:cxnSpMk id="30" creationId="{64DD1B78-C966-47DF-AC6E-D59DD1A99618}"/>
          </ac:cxnSpMkLst>
        </pc:cxnChg>
        <pc:cxnChg chg="del">
          <ac:chgData name="Hamlet Markarian" userId="4926d2b407f31d77" providerId="LiveId" clId="{1C057F98-2CC4-49E3-A2E2-A804BE88845B}" dt="2021-05-04T13:00:23.847" v="194" actId="478"/>
          <ac:cxnSpMkLst>
            <pc:docMk/>
            <pc:sldMk cId="2458813258" sldId="1685"/>
            <ac:cxnSpMk id="41" creationId="{395F2286-6A4E-42A0-A162-52670123C2F9}"/>
          </ac:cxnSpMkLst>
        </pc:cxnChg>
        <pc:cxnChg chg="add mod">
          <ac:chgData name="Hamlet Markarian" userId="4926d2b407f31d77" providerId="LiveId" clId="{1C057F98-2CC4-49E3-A2E2-A804BE88845B}" dt="2021-05-04T13:00:48.295" v="197" actId="1076"/>
          <ac:cxnSpMkLst>
            <pc:docMk/>
            <pc:sldMk cId="2458813258" sldId="1685"/>
            <ac:cxnSpMk id="49" creationId="{1D8D3520-63CE-4A95-BAF0-C70695E3E02C}"/>
          </ac:cxnSpMkLst>
        </pc:cxnChg>
        <pc:cxnChg chg="add mod">
          <ac:chgData name="Hamlet Markarian" userId="4926d2b407f31d77" providerId="LiveId" clId="{1C057F98-2CC4-49E3-A2E2-A804BE88845B}" dt="2021-05-04T13:00:48.295" v="197" actId="1076"/>
          <ac:cxnSpMkLst>
            <pc:docMk/>
            <pc:sldMk cId="2458813258" sldId="1685"/>
            <ac:cxnSpMk id="56" creationId="{327BC2AD-8D7F-43EA-8BEB-7D885BB8407F}"/>
          </ac:cxnSpMkLst>
        </pc:cxnChg>
      </pc:sldChg>
      <pc:sldChg chg="addSp delSp modSp add del mod">
        <pc:chgData name="Hamlet Markarian" userId="4926d2b407f31d77" providerId="LiveId" clId="{1C057F98-2CC4-49E3-A2E2-A804BE88845B}" dt="2021-05-05T19:16:38.687" v="1310" actId="2696"/>
        <pc:sldMkLst>
          <pc:docMk/>
          <pc:sldMk cId="3584215344" sldId="1686"/>
        </pc:sldMkLst>
        <pc:spChg chg="mod">
          <ac:chgData name="Hamlet Markarian" userId="4926d2b407f31d77" providerId="LiveId" clId="{1C057F98-2CC4-49E3-A2E2-A804BE88845B}" dt="2021-05-05T09:19:34.738" v="614" actId="20577"/>
          <ac:spMkLst>
            <pc:docMk/>
            <pc:sldMk cId="3584215344" sldId="1686"/>
            <ac:spMk id="5" creationId="{BC01E833-A438-4C2A-AF28-2B402D7F80E5}"/>
          </ac:spMkLst>
        </pc:spChg>
        <pc:spChg chg="del">
          <ac:chgData name="Hamlet Markarian" userId="4926d2b407f31d77" providerId="LiveId" clId="{1C057F98-2CC4-49E3-A2E2-A804BE88845B}" dt="2021-05-04T13:02:00.519" v="206" actId="478"/>
          <ac:spMkLst>
            <pc:docMk/>
            <pc:sldMk cId="3584215344" sldId="1686"/>
            <ac:spMk id="22" creationId="{500935EE-E8BD-40FA-9441-C54B6923CC4D}"/>
          </ac:spMkLst>
        </pc:spChg>
        <pc:spChg chg="del">
          <ac:chgData name="Hamlet Markarian" userId="4926d2b407f31d77" providerId="LiveId" clId="{1C057F98-2CC4-49E3-A2E2-A804BE88845B}" dt="2021-05-04T13:02:00.519" v="206" actId="478"/>
          <ac:spMkLst>
            <pc:docMk/>
            <pc:sldMk cId="3584215344" sldId="1686"/>
            <ac:spMk id="23" creationId="{8903F02F-0C72-45A5-AF88-5150D9033838}"/>
          </ac:spMkLst>
        </pc:spChg>
        <pc:spChg chg="del">
          <ac:chgData name="Hamlet Markarian" userId="4926d2b407f31d77" providerId="LiveId" clId="{1C057F98-2CC4-49E3-A2E2-A804BE88845B}" dt="2021-05-04T13:02:00.519" v="206" actId="478"/>
          <ac:spMkLst>
            <pc:docMk/>
            <pc:sldMk cId="3584215344" sldId="1686"/>
            <ac:spMk id="24" creationId="{080694A5-72EC-4C0C-8C73-080B3E7E2823}"/>
          </ac:spMkLst>
        </pc:spChg>
        <pc:spChg chg="del">
          <ac:chgData name="Hamlet Markarian" userId="4926d2b407f31d77" providerId="LiveId" clId="{1C057F98-2CC4-49E3-A2E2-A804BE88845B}" dt="2021-05-04T13:02:00.519" v="206" actId="478"/>
          <ac:spMkLst>
            <pc:docMk/>
            <pc:sldMk cId="3584215344" sldId="1686"/>
            <ac:spMk id="25" creationId="{8246BE73-9AE4-4165-9AAD-5312DA42255F}"/>
          </ac:spMkLst>
        </pc:spChg>
        <pc:spChg chg="mod">
          <ac:chgData name="Hamlet Markarian" userId="4926d2b407f31d77" providerId="LiveId" clId="{1C057F98-2CC4-49E3-A2E2-A804BE88845B}" dt="2021-05-05T09:28:10.838" v="658" actId="207"/>
          <ac:spMkLst>
            <pc:docMk/>
            <pc:sldMk cId="3584215344" sldId="1686"/>
            <ac:spMk id="26" creationId="{D2F7AB68-18ED-47EB-A7E8-03F8D241CEC9}"/>
          </ac:spMkLst>
        </pc:spChg>
        <pc:spChg chg="del">
          <ac:chgData name="Hamlet Markarian" userId="4926d2b407f31d77" providerId="LiveId" clId="{1C057F98-2CC4-49E3-A2E2-A804BE88845B}" dt="2021-05-04T13:02:00.519" v="206" actId="478"/>
          <ac:spMkLst>
            <pc:docMk/>
            <pc:sldMk cId="3584215344" sldId="1686"/>
            <ac:spMk id="29" creationId="{F5D76BDA-9288-4AD3-B4FB-72ED730C7A2C}"/>
          </ac:spMkLst>
        </pc:spChg>
        <pc:spChg chg="add del mod">
          <ac:chgData name="Hamlet Markarian" userId="4926d2b407f31d77" providerId="LiveId" clId="{1C057F98-2CC4-49E3-A2E2-A804BE88845B}" dt="2021-05-05T18:59:49.746" v="1256" actId="21"/>
          <ac:spMkLst>
            <pc:docMk/>
            <pc:sldMk cId="3584215344" sldId="1686"/>
            <ac:spMk id="30" creationId="{9DBF7574-EB45-4143-A4F2-6E5D4953CC2E}"/>
          </ac:spMkLst>
        </pc:spChg>
        <pc:spChg chg="del">
          <ac:chgData name="Hamlet Markarian" userId="4926d2b407f31d77" providerId="LiveId" clId="{1C057F98-2CC4-49E3-A2E2-A804BE88845B}" dt="2021-05-04T13:02:00.519" v="206" actId="478"/>
          <ac:spMkLst>
            <pc:docMk/>
            <pc:sldMk cId="3584215344" sldId="1686"/>
            <ac:spMk id="31" creationId="{7D33AE96-1E9B-414F-83B7-0F4E3E44B566}"/>
          </ac:spMkLst>
        </pc:spChg>
        <pc:spChg chg="add del mod">
          <ac:chgData name="Hamlet Markarian" userId="4926d2b407f31d77" providerId="LiveId" clId="{1C057F98-2CC4-49E3-A2E2-A804BE88845B}" dt="2021-05-05T18:59:49.746" v="1256" actId="21"/>
          <ac:spMkLst>
            <pc:docMk/>
            <pc:sldMk cId="3584215344" sldId="1686"/>
            <ac:spMk id="32" creationId="{3B0572F8-15A2-41C1-9D03-30BA1B19D331}"/>
          </ac:spMkLst>
        </pc:spChg>
        <pc:spChg chg="del">
          <ac:chgData name="Hamlet Markarian" userId="4926d2b407f31d77" providerId="LiveId" clId="{1C057F98-2CC4-49E3-A2E2-A804BE88845B}" dt="2021-05-04T13:02:00.519" v="206" actId="478"/>
          <ac:spMkLst>
            <pc:docMk/>
            <pc:sldMk cId="3584215344" sldId="1686"/>
            <ac:spMk id="43" creationId="{1CF81E68-9EAB-495C-A7B8-6F972A472AD1}"/>
          </ac:spMkLst>
        </pc:spChg>
        <pc:spChg chg="del">
          <ac:chgData name="Hamlet Markarian" userId="4926d2b407f31d77" providerId="LiveId" clId="{1C057F98-2CC4-49E3-A2E2-A804BE88845B}" dt="2021-05-04T13:02:00.519" v="206" actId="478"/>
          <ac:spMkLst>
            <pc:docMk/>
            <pc:sldMk cId="3584215344" sldId="1686"/>
            <ac:spMk id="44" creationId="{47E5BEE4-500E-46DA-87B9-E2260E91D69C}"/>
          </ac:spMkLst>
        </pc:spChg>
        <pc:spChg chg="del">
          <ac:chgData name="Hamlet Markarian" userId="4926d2b407f31d77" providerId="LiveId" clId="{1C057F98-2CC4-49E3-A2E2-A804BE88845B}" dt="2021-05-04T13:02:00.519" v="206" actId="478"/>
          <ac:spMkLst>
            <pc:docMk/>
            <pc:sldMk cId="3584215344" sldId="1686"/>
            <ac:spMk id="45" creationId="{E5A01731-2573-428D-8941-390AF224AEEE}"/>
          </ac:spMkLst>
        </pc:spChg>
        <pc:spChg chg="del">
          <ac:chgData name="Hamlet Markarian" userId="4926d2b407f31d77" providerId="LiveId" clId="{1C057F98-2CC4-49E3-A2E2-A804BE88845B}" dt="2021-05-04T13:02:00.519" v="206" actId="478"/>
          <ac:spMkLst>
            <pc:docMk/>
            <pc:sldMk cId="3584215344" sldId="1686"/>
            <ac:spMk id="46" creationId="{62634231-CB24-4409-9C0A-9A3CC2969CBE}"/>
          </ac:spMkLst>
        </pc:spChg>
        <pc:spChg chg="mod">
          <ac:chgData name="Hamlet Markarian" userId="4926d2b407f31d77" providerId="LiveId" clId="{1C057F98-2CC4-49E3-A2E2-A804BE88845B}" dt="2021-05-05T09:19:30.451" v="613" actId="3064"/>
          <ac:spMkLst>
            <pc:docMk/>
            <pc:sldMk cId="3584215344" sldId="1686"/>
            <ac:spMk id="47" creationId="{A44B59C1-E517-4559-B5F8-F894977DEDFE}"/>
          </ac:spMkLst>
        </pc:spChg>
        <pc:spChg chg="del">
          <ac:chgData name="Hamlet Markarian" userId="4926d2b407f31d77" providerId="LiveId" clId="{1C057F98-2CC4-49E3-A2E2-A804BE88845B}" dt="2021-05-04T13:02:00.519" v="206" actId="478"/>
          <ac:spMkLst>
            <pc:docMk/>
            <pc:sldMk cId="3584215344" sldId="1686"/>
            <ac:spMk id="48" creationId="{D948EE0D-A6C9-4554-8659-C060934E52DE}"/>
          </ac:spMkLst>
        </pc:spChg>
        <pc:spChg chg="mod">
          <ac:chgData name="Hamlet Markarian" userId="4926d2b407f31d77" providerId="LiveId" clId="{1C057F98-2CC4-49E3-A2E2-A804BE88845B}" dt="2021-05-05T09:28:22.131" v="659" actId="20577"/>
          <ac:spMkLst>
            <pc:docMk/>
            <pc:sldMk cId="3584215344" sldId="1686"/>
            <ac:spMk id="50" creationId="{4F998B1D-6B43-4A9D-AD50-A2533B0C2888}"/>
          </ac:spMkLst>
        </pc:spChg>
        <pc:spChg chg="del">
          <ac:chgData name="Hamlet Markarian" userId="4926d2b407f31d77" providerId="LiveId" clId="{1C057F98-2CC4-49E3-A2E2-A804BE88845B}" dt="2021-05-04T13:02:00.519" v="206" actId="478"/>
          <ac:spMkLst>
            <pc:docMk/>
            <pc:sldMk cId="3584215344" sldId="1686"/>
            <ac:spMk id="57" creationId="{FA9074E1-4AC2-4F14-913C-D367E2AF2146}"/>
          </ac:spMkLst>
        </pc:spChg>
        <pc:spChg chg="add del mod ord">
          <ac:chgData name="Hamlet Markarian" userId="4926d2b407f31d77" providerId="LiveId" clId="{1C057F98-2CC4-49E3-A2E2-A804BE88845B}" dt="2021-05-04T13:04:16.054" v="240" actId="478"/>
          <ac:spMkLst>
            <pc:docMk/>
            <pc:sldMk cId="3584215344" sldId="1686"/>
            <ac:spMk id="58" creationId="{ACB16D42-4034-4591-B029-4C59E5CE2C9A}"/>
          </ac:spMkLst>
        </pc:spChg>
        <pc:spChg chg="add mod ord">
          <ac:chgData name="Hamlet Markarian" userId="4926d2b407f31d77" providerId="LiveId" clId="{1C057F98-2CC4-49E3-A2E2-A804BE88845B}" dt="2021-05-04T17:15:05.768" v="460" actId="207"/>
          <ac:spMkLst>
            <pc:docMk/>
            <pc:sldMk cId="3584215344" sldId="1686"/>
            <ac:spMk id="59" creationId="{26D8D653-21C6-4768-AD9B-AFDBC652C6FC}"/>
          </ac:spMkLst>
        </pc:spChg>
        <pc:spChg chg="add mod">
          <ac:chgData name="Hamlet Markarian" userId="4926d2b407f31d77" providerId="LiveId" clId="{1C057F98-2CC4-49E3-A2E2-A804BE88845B}" dt="2021-05-04T13:05:43.530" v="259" actId="1076"/>
          <ac:spMkLst>
            <pc:docMk/>
            <pc:sldMk cId="3584215344" sldId="1686"/>
            <ac:spMk id="60" creationId="{CBE67B7E-1E29-45B1-8BFE-4BF9F6056A33}"/>
          </ac:spMkLst>
        </pc:spChg>
        <pc:spChg chg="add del mod">
          <ac:chgData name="Hamlet Markarian" userId="4926d2b407f31d77" providerId="LiveId" clId="{1C057F98-2CC4-49E3-A2E2-A804BE88845B}" dt="2021-05-04T13:03:22.246" v="224" actId="478"/>
          <ac:spMkLst>
            <pc:docMk/>
            <pc:sldMk cId="3584215344" sldId="1686"/>
            <ac:spMk id="62" creationId="{6BC24666-5D2F-492C-9BD1-ADF12490EDD0}"/>
          </ac:spMkLst>
        </pc:spChg>
        <pc:spChg chg="add mod">
          <ac:chgData name="Hamlet Markarian" userId="4926d2b407f31d77" providerId="LiveId" clId="{1C057F98-2CC4-49E3-A2E2-A804BE88845B}" dt="2021-05-04T13:05:43.530" v="259" actId="1076"/>
          <ac:spMkLst>
            <pc:docMk/>
            <pc:sldMk cId="3584215344" sldId="1686"/>
            <ac:spMk id="63" creationId="{55620EB8-5B00-4FB7-85DC-F975E125C254}"/>
          </ac:spMkLst>
        </pc:spChg>
        <pc:spChg chg="add del mod">
          <ac:chgData name="Hamlet Markarian" userId="4926d2b407f31d77" providerId="LiveId" clId="{1C057F98-2CC4-49E3-A2E2-A804BE88845B}" dt="2021-05-04T13:03:20.438" v="223" actId="478"/>
          <ac:spMkLst>
            <pc:docMk/>
            <pc:sldMk cId="3584215344" sldId="1686"/>
            <ac:spMk id="64" creationId="{EFCA62CF-D116-4B1A-85C1-D8725E554ED4}"/>
          </ac:spMkLst>
        </pc:spChg>
        <pc:spChg chg="add mod">
          <ac:chgData name="Hamlet Markarian" userId="4926d2b407f31d77" providerId="LiveId" clId="{1C057F98-2CC4-49E3-A2E2-A804BE88845B}" dt="2021-05-04T13:05:43.530" v="259" actId="1076"/>
          <ac:spMkLst>
            <pc:docMk/>
            <pc:sldMk cId="3584215344" sldId="1686"/>
            <ac:spMk id="65" creationId="{55D55933-AACD-4B5E-B070-E54D51CD2408}"/>
          </ac:spMkLst>
        </pc:spChg>
        <pc:spChg chg="add mod">
          <ac:chgData name="Hamlet Markarian" userId="4926d2b407f31d77" providerId="LiveId" clId="{1C057F98-2CC4-49E3-A2E2-A804BE88845B}" dt="2021-05-04T13:05:43.530" v="259" actId="1076"/>
          <ac:spMkLst>
            <pc:docMk/>
            <pc:sldMk cId="3584215344" sldId="1686"/>
            <ac:spMk id="66" creationId="{2F0A7025-99DD-427B-833D-06E46C88235F}"/>
          </ac:spMkLst>
        </pc:spChg>
        <pc:spChg chg="add mod">
          <ac:chgData name="Hamlet Markarian" userId="4926d2b407f31d77" providerId="LiveId" clId="{1C057F98-2CC4-49E3-A2E2-A804BE88845B}" dt="2021-05-04T13:04:55.750" v="252" actId="14100"/>
          <ac:spMkLst>
            <pc:docMk/>
            <pc:sldMk cId="3584215344" sldId="1686"/>
            <ac:spMk id="67" creationId="{E374DA63-C056-42C8-AAAA-C4E95D4C4A00}"/>
          </ac:spMkLst>
        </pc:spChg>
        <pc:spChg chg="add mod">
          <ac:chgData name="Hamlet Markarian" userId="4926d2b407f31d77" providerId="LiveId" clId="{1C057F98-2CC4-49E3-A2E2-A804BE88845B}" dt="2021-05-05T09:23:56.712" v="628" actId="12"/>
          <ac:spMkLst>
            <pc:docMk/>
            <pc:sldMk cId="3584215344" sldId="1686"/>
            <ac:spMk id="68" creationId="{DCA873DC-1784-4E50-92A6-AC355B07C3FF}"/>
          </ac:spMkLst>
        </pc:spChg>
        <pc:grpChg chg="del">
          <ac:chgData name="Hamlet Markarian" userId="4926d2b407f31d77" providerId="LiveId" clId="{1C057F98-2CC4-49E3-A2E2-A804BE88845B}" dt="2021-05-04T13:02:00.519" v="206" actId="478"/>
          <ac:grpSpMkLst>
            <pc:docMk/>
            <pc:sldMk cId="3584215344" sldId="1686"/>
            <ac:grpSpMk id="32" creationId="{E8AE66EC-31E9-40FA-AB3E-452B7D7A0419}"/>
          </ac:grpSpMkLst>
        </pc:grpChg>
        <pc:grpChg chg="del">
          <ac:chgData name="Hamlet Markarian" userId="4926d2b407f31d77" providerId="LiveId" clId="{1C057F98-2CC4-49E3-A2E2-A804BE88845B}" dt="2021-05-04T13:02:00.519" v="206" actId="478"/>
          <ac:grpSpMkLst>
            <pc:docMk/>
            <pc:sldMk cId="3584215344" sldId="1686"/>
            <ac:grpSpMk id="36" creationId="{A1B19629-2A7C-48E6-B740-52FA2240C953}"/>
          </ac:grpSpMkLst>
        </pc:grpChg>
        <pc:grpChg chg="del">
          <ac:chgData name="Hamlet Markarian" userId="4926d2b407f31d77" providerId="LiveId" clId="{1C057F98-2CC4-49E3-A2E2-A804BE88845B}" dt="2021-05-04T13:02:00.519" v="206" actId="478"/>
          <ac:grpSpMkLst>
            <pc:docMk/>
            <pc:sldMk cId="3584215344" sldId="1686"/>
            <ac:grpSpMk id="53" creationId="{ACA41939-1536-44AA-B6E8-12B4BDF53EF2}"/>
          </ac:grpSpMkLst>
        </pc:grpChg>
        <pc:picChg chg="add mod">
          <ac:chgData name="Hamlet Markarian" userId="4926d2b407f31d77" providerId="LiveId" clId="{1C057F98-2CC4-49E3-A2E2-A804BE88845B}" dt="2021-05-05T09:19:21.395" v="609"/>
          <ac:picMkLst>
            <pc:docMk/>
            <pc:sldMk cId="3584215344" sldId="1686"/>
            <ac:picMk id="24" creationId="{94B1DC4F-AE59-48B2-9D5B-7E4E352F1381}"/>
          </ac:picMkLst>
        </pc:picChg>
        <pc:picChg chg="add mod">
          <ac:chgData name="Hamlet Markarian" userId="4926d2b407f31d77" providerId="LiveId" clId="{1C057F98-2CC4-49E3-A2E2-A804BE88845B}" dt="2021-05-05T09:19:21.395" v="609"/>
          <ac:picMkLst>
            <pc:docMk/>
            <pc:sldMk cId="3584215344" sldId="1686"/>
            <ac:picMk id="25" creationId="{83503321-4624-4074-8492-3BB9187C8B11}"/>
          </ac:picMkLst>
        </pc:picChg>
        <pc:picChg chg="del mod">
          <ac:chgData name="Hamlet Markarian" userId="4926d2b407f31d77" providerId="LiveId" clId="{1C057F98-2CC4-49E3-A2E2-A804BE88845B}" dt="2021-05-05T09:19:20.991" v="608" actId="478"/>
          <ac:picMkLst>
            <pc:docMk/>
            <pc:sldMk cId="3584215344" sldId="1686"/>
            <ac:picMk id="27" creationId="{BB43D38F-C283-4E03-B07F-809959BE2E9C}"/>
          </ac:picMkLst>
        </pc:picChg>
        <pc:picChg chg="add mod">
          <ac:chgData name="Hamlet Markarian" userId="4926d2b407f31d77" providerId="LiveId" clId="{1C057F98-2CC4-49E3-A2E2-A804BE88845B}" dt="2021-05-05T09:19:21.395" v="609"/>
          <ac:picMkLst>
            <pc:docMk/>
            <pc:sldMk cId="3584215344" sldId="1686"/>
            <ac:picMk id="28" creationId="{95A9170B-52C8-4C8C-83C5-70957D877A46}"/>
          </ac:picMkLst>
        </pc:picChg>
        <pc:picChg chg="add mod">
          <ac:chgData name="Hamlet Markarian" userId="4926d2b407f31d77" providerId="LiveId" clId="{1C057F98-2CC4-49E3-A2E2-A804BE88845B}" dt="2021-05-05T09:19:21.395" v="609"/>
          <ac:picMkLst>
            <pc:docMk/>
            <pc:sldMk cId="3584215344" sldId="1686"/>
            <ac:picMk id="29" creationId="{E0149A97-E8E0-41DD-80A8-8FFDF23597DC}"/>
          </ac:picMkLst>
        </pc:picChg>
        <pc:picChg chg="add del mod">
          <ac:chgData name="Hamlet Markarian" userId="4926d2b407f31d77" providerId="LiveId" clId="{1C057F98-2CC4-49E3-A2E2-A804BE88845B}" dt="2021-05-05T18:59:49.746" v="1256" actId="21"/>
          <ac:picMkLst>
            <pc:docMk/>
            <pc:sldMk cId="3584215344" sldId="1686"/>
            <ac:picMk id="31" creationId="{0EB073F3-B31D-47E0-91AF-AA83E4563014}"/>
          </ac:picMkLst>
        </pc:picChg>
        <pc:picChg chg="del">
          <ac:chgData name="Hamlet Markarian" userId="4926d2b407f31d77" providerId="LiveId" clId="{1C057F98-2CC4-49E3-A2E2-A804BE88845B}" dt="2021-05-05T09:19:20.991" v="608" actId="478"/>
          <ac:picMkLst>
            <pc:docMk/>
            <pc:sldMk cId="3584215344" sldId="1686"/>
            <ac:picMk id="51" creationId="{D360A8C7-1AE3-4738-B2EF-5AA57F1EEE6A}"/>
          </ac:picMkLst>
        </pc:picChg>
        <pc:picChg chg="del">
          <ac:chgData name="Hamlet Markarian" userId="4926d2b407f31d77" providerId="LiveId" clId="{1C057F98-2CC4-49E3-A2E2-A804BE88845B}" dt="2021-05-05T09:19:20.991" v="608" actId="478"/>
          <ac:picMkLst>
            <pc:docMk/>
            <pc:sldMk cId="3584215344" sldId="1686"/>
            <ac:picMk id="52" creationId="{E48DCB4A-A870-4BD7-A359-F6123EED9B07}"/>
          </ac:picMkLst>
        </pc:picChg>
        <pc:picChg chg="del">
          <ac:chgData name="Hamlet Markarian" userId="4926d2b407f31d77" providerId="LiveId" clId="{1C057F98-2CC4-49E3-A2E2-A804BE88845B}" dt="2021-05-05T09:19:20.991" v="608" actId="478"/>
          <ac:picMkLst>
            <pc:docMk/>
            <pc:sldMk cId="3584215344" sldId="1686"/>
            <ac:picMk id="61" creationId="{CF3111B2-DAAA-467A-9BE2-5515F503E028}"/>
          </ac:picMkLst>
        </pc:picChg>
        <pc:cxnChg chg="del">
          <ac:chgData name="Hamlet Markarian" userId="4926d2b407f31d77" providerId="LiveId" clId="{1C057F98-2CC4-49E3-A2E2-A804BE88845B}" dt="2021-05-04T13:02:00.519" v="206" actId="478"/>
          <ac:cxnSpMkLst>
            <pc:docMk/>
            <pc:sldMk cId="3584215344" sldId="1686"/>
            <ac:cxnSpMk id="30" creationId="{64DD1B78-C966-47DF-AC6E-D59DD1A99618}"/>
          </ac:cxnSpMkLst>
        </pc:cxnChg>
        <pc:cxnChg chg="del">
          <ac:chgData name="Hamlet Markarian" userId="4926d2b407f31d77" providerId="LiveId" clId="{1C057F98-2CC4-49E3-A2E2-A804BE88845B}" dt="2021-05-04T13:02:00.519" v="206" actId="478"/>
          <ac:cxnSpMkLst>
            <pc:docMk/>
            <pc:sldMk cId="3584215344" sldId="1686"/>
            <ac:cxnSpMk id="49" creationId="{1D8D3520-63CE-4A95-BAF0-C70695E3E02C}"/>
          </ac:cxnSpMkLst>
        </pc:cxnChg>
        <pc:cxnChg chg="del">
          <ac:chgData name="Hamlet Markarian" userId="4926d2b407f31d77" providerId="LiveId" clId="{1C057F98-2CC4-49E3-A2E2-A804BE88845B}" dt="2021-05-04T13:02:00.519" v="206" actId="478"/>
          <ac:cxnSpMkLst>
            <pc:docMk/>
            <pc:sldMk cId="3584215344" sldId="1686"/>
            <ac:cxnSpMk id="56" creationId="{327BC2AD-8D7F-43EA-8BEB-7D885BB8407F}"/>
          </ac:cxnSpMkLst>
        </pc:cxnChg>
      </pc:sldChg>
      <pc:sldChg chg="addSp delSp modSp add del mod">
        <pc:chgData name="Hamlet Markarian" userId="4926d2b407f31d77" providerId="LiveId" clId="{1C057F98-2CC4-49E3-A2E2-A804BE88845B}" dt="2021-05-05T19:26:34.784" v="1405" actId="2696"/>
        <pc:sldMkLst>
          <pc:docMk/>
          <pc:sldMk cId="3748651549" sldId="1687"/>
        </pc:sldMkLst>
        <pc:spChg chg="mod">
          <ac:chgData name="Hamlet Markarian" userId="4926d2b407f31d77" providerId="LiveId" clId="{1C057F98-2CC4-49E3-A2E2-A804BE88845B}" dt="2021-05-05T09:16:22.467" v="579" actId="3064"/>
          <ac:spMkLst>
            <pc:docMk/>
            <pc:sldMk cId="3748651549" sldId="1687"/>
            <ac:spMk id="5" creationId="{BC01E833-A438-4C2A-AF28-2B402D7F80E5}"/>
          </ac:spMkLst>
        </pc:spChg>
        <pc:spChg chg="add del mod">
          <ac:chgData name="Hamlet Markarian" userId="4926d2b407f31d77" providerId="LiveId" clId="{1C057F98-2CC4-49E3-A2E2-A804BE88845B}" dt="2021-05-04T13:18:49.126" v="294" actId="478"/>
          <ac:spMkLst>
            <pc:docMk/>
            <pc:sldMk cId="3748651549" sldId="1687"/>
            <ac:spMk id="24" creationId="{5A16A870-66B1-4658-8918-21BD1CE83C93}"/>
          </ac:spMkLst>
        </pc:spChg>
        <pc:spChg chg="mod">
          <ac:chgData name="Hamlet Markarian" userId="4926d2b407f31d77" providerId="LiveId" clId="{1C057F98-2CC4-49E3-A2E2-A804BE88845B}" dt="2021-05-05T09:16:22.467" v="579" actId="3064"/>
          <ac:spMkLst>
            <pc:docMk/>
            <pc:sldMk cId="3748651549" sldId="1687"/>
            <ac:spMk id="26" creationId="{D2F7AB68-18ED-47EB-A7E8-03F8D241CEC9}"/>
          </ac:spMkLst>
        </pc:spChg>
        <pc:spChg chg="add del mod">
          <ac:chgData name="Hamlet Markarian" userId="4926d2b407f31d77" providerId="LiveId" clId="{1C057F98-2CC4-49E3-A2E2-A804BE88845B}" dt="2021-05-04T13:27:08.534" v="367" actId="478"/>
          <ac:spMkLst>
            <pc:docMk/>
            <pc:sldMk cId="3748651549" sldId="1687"/>
            <ac:spMk id="28" creationId="{2CC35519-56B3-480F-B084-258A33BCCE5F}"/>
          </ac:spMkLst>
        </pc:spChg>
        <pc:spChg chg="add mod">
          <ac:chgData name="Hamlet Markarian" userId="4926d2b407f31d77" providerId="LiveId" clId="{1C057F98-2CC4-49E3-A2E2-A804BE88845B}" dt="2021-05-05T09:25:04.783" v="635" actId="1035"/>
          <ac:spMkLst>
            <pc:docMk/>
            <pc:sldMk cId="3748651549" sldId="1687"/>
            <ac:spMk id="32" creationId="{17D6697B-DD66-4343-AB2A-41AB6D144370}"/>
          </ac:spMkLst>
        </pc:spChg>
        <pc:spChg chg="add mod">
          <ac:chgData name="Hamlet Markarian" userId="4926d2b407f31d77" providerId="LiveId" clId="{1C057F98-2CC4-49E3-A2E2-A804BE88845B}" dt="2021-05-05T09:25:08.959" v="636" actId="1035"/>
          <ac:spMkLst>
            <pc:docMk/>
            <pc:sldMk cId="3748651549" sldId="1687"/>
            <ac:spMk id="33" creationId="{7805F75D-C5D7-4206-AA2B-578A3A2A79C6}"/>
          </ac:spMkLst>
        </pc:spChg>
        <pc:spChg chg="add mod ord">
          <ac:chgData name="Hamlet Markarian" userId="4926d2b407f31d77" providerId="LiveId" clId="{1C057F98-2CC4-49E3-A2E2-A804BE88845B}" dt="2021-05-04T13:36:16.089" v="421" actId="167"/>
          <ac:spMkLst>
            <pc:docMk/>
            <pc:sldMk cId="3748651549" sldId="1687"/>
            <ac:spMk id="34" creationId="{B381A812-FDEC-458E-9AF4-0DF58CD7276E}"/>
          </ac:spMkLst>
        </pc:spChg>
        <pc:spChg chg="add mod">
          <ac:chgData name="Hamlet Markarian" userId="4926d2b407f31d77" providerId="LiveId" clId="{1C057F98-2CC4-49E3-A2E2-A804BE88845B}" dt="2021-05-04T13:36:20.481" v="423" actId="553"/>
          <ac:spMkLst>
            <pc:docMk/>
            <pc:sldMk cId="3748651549" sldId="1687"/>
            <ac:spMk id="35" creationId="{54B1771A-67E5-4D2C-B7A7-EF3A80FA8EB2}"/>
          </ac:spMkLst>
        </pc:spChg>
        <pc:spChg chg="add mod">
          <ac:chgData name="Hamlet Markarian" userId="4926d2b407f31d77" providerId="LiveId" clId="{1C057F98-2CC4-49E3-A2E2-A804BE88845B}" dt="2021-05-04T13:37:51.679" v="433" actId="14100"/>
          <ac:spMkLst>
            <pc:docMk/>
            <pc:sldMk cId="3748651549" sldId="1687"/>
            <ac:spMk id="36" creationId="{4723D15E-08C2-41F2-A212-75E30C54B4E8}"/>
          </ac:spMkLst>
        </pc:spChg>
        <pc:spChg chg="add mod">
          <ac:chgData name="Hamlet Markarian" userId="4926d2b407f31d77" providerId="LiveId" clId="{1C057F98-2CC4-49E3-A2E2-A804BE88845B}" dt="2021-05-04T13:35:58.795" v="416" actId="1076"/>
          <ac:spMkLst>
            <pc:docMk/>
            <pc:sldMk cId="3748651549" sldId="1687"/>
            <ac:spMk id="37" creationId="{F099B08B-6CF8-462F-8076-BCC191F7FB05}"/>
          </ac:spMkLst>
        </pc:spChg>
        <pc:spChg chg="add mod">
          <ac:chgData name="Hamlet Markarian" userId="4926d2b407f31d77" providerId="LiveId" clId="{1C057F98-2CC4-49E3-A2E2-A804BE88845B}" dt="2021-05-04T13:37:58.572" v="434" actId="14100"/>
          <ac:spMkLst>
            <pc:docMk/>
            <pc:sldMk cId="3748651549" sldId="1687"/>
            <ac:spMk id="38" creationId="{0E02BE9E-ADF3-466C-88FA-BBD5C8FA46B0}"/>
          </ac:spMkLst>
        </pc:spChg>
        <pc:spChg chg="add mod">
          <ac:chgData name="Hamlet Markarian" userId="4926d2b407f31d77" providerId="LiveId" clId="{1C057F98-2CC4-49E3-A2E2-A804BE88845B}" dt="2021-05-04T13:35:31.705" v="411" actId="1076"/>
          <ac:spMkLst>
            <pc:docMk/>
            <pc:sldMk cId="3748651549" sldId="1687"/>
            <ac:spMk id="39" creationId="{F1520F24-E7E4-4F72-BF91-E7AA1FCA6C30}"/>
          </ac:spMkLst>
        </pc:spChg>
        <pc:spChg chg="mod">
          <ac:chgData name="Hamlet Markarian" userId="4926d2b407f31d77" providerId="LiveId" clId="{1C057F98-2CC4-49E3-A2E2-A804BE88845B}" dt="2021-05-04T13:35:23.708" v="410"/>
          <ac:spMkLst>
            <pc:docMk/>
            <pc:sldMk cId="3748651549" sldId="1687"/>
            <ac:spMk id="41" creationId="{456E9468-34A4-40FB-B3F2-C78E4F3D4BF1}"/>
          </ac:spMkLst>
        </pc:spChg>
        <pc:spChg chg="add mod">
          <ac:chgData name="Hamlet Markarian" userId="4926d2b407f31d77" providerId="LiveId" clId="{1C057F98-2CC4-49E3-A2E2-A804BE88845B}" dt="2021-05-04T13:36:51.829" v="430" actId="1076"/>
          <ac:spMkLst>
            <pc:docMk/>
            <pc:sldMk cId="3748651549" sldId="1687"/>
            <ac:spMk id="43" creationId="{3BC52ED8-50A2-4855-912F-D42D31485E19}"/>
          </ac:spMkLst>
        </pc:spChg>
        <pc:spChg chg="add mod">
          <ac:chgData name="Hamlet Markarian" userId="4926d2b407f31d77" providerId="LiveId" clId="{1C057F98-2CC4-49E3-A2E2-A804BE88845B}" dt="2021-05-04T16:24:11.351" v="436" actId="207"/>
          <ac:spMkLst>
            <pc:docMk/>
            <pc:sldMk cId="3748651549" sldId="1687"/>
            <ac:spMk id="44" creationId="{AE9C00B6-6413-45F2-BE53-0A079994315F}"/>
          </ac:spMkLst>
        </pc:spChg>
        <pc:spChg chg="add mod">
          <ac:chgData name="Hamlet Markarian" userId="4926d2b407f31d77" providerId="LiveId" clId="{1C057F98-2CC4-49E3-A2E2-A804BE88845B}" dt="2021-05-04T13:36:25.123" v="424" actId="1076"/>
          <ac:spMkLst>
            <pc:docMk/>
            <pc:sldMk cId="3748651549" sldId="1687"/>
            <ac:spMk id="46" creationId="{B7C9B277-4921-4B3B-A011-8200F4F26F03}"/>
          </ac:spMkLst>
        </pc:spChg>
        <pc:spChg chg="mod">
          <ac:chgData name="Hamlet Markarian" userId="4926d2b407f31d77" providerId="LiveId" clId="{1C057F98-2CC4-49E3-A2E2-A804BE88845B}" dt="2021-05-05T09:16:22.467" v="579" actId="3064"/>
          <ac:spMkLst>
            <pc:docMk/>
            <pc:sldMk cId="3748651549" sldId="1687"/>
            <ac:spMk id="47" creationId="{A44B59C1-E517-4559-B5F8-F894977DEDFE}"/>
          </ac:spMkLst>
        </pc:spChg>
        <pc:spChg chg="mod">
          <ac:chgData name="Hamlet Markarian" userId="4926d2b407f31d77" providerId="LiveId" clId="{1C057F98-2CC4-49E3-A2E2-A804BE88845B}" dt="2021-05-04T13:35:23.708" v="410"/>
          <ac:spMkLst>
            <pc:docMk/>
            <pc:sldMk cId="3748651549" sldId="1687"/>
            <ac:spMk id="49" creationId="{B424DA46-7549-4F1A-AACC-8183B600BFEB}"/>
          </ac:spMkLst>
        </pc:spChg>
        <pc:spChg chg="mod">
          <ac:chgData name="Hamlet Markarian" userId="4926d2b407f31d77" providerId="LiveId" clId="{1C057F98-2CC4-49E3-A2E2-A804BE88845B}" dt="2021-05-05T09:16:58.961" v="584" actId="12"/>
          <ac:spMkLst>
            <pc:docMk/>
            <pc:sldMk cId="3748651549" sldId="1687"/>
            <ac:spMk id="50" creationId="{4F998B1D-6B43-4A9D-AD50-A2533B0C2888}"/>
          </ac:spMkLst>
        </pc:spChg>
        <pc:spChg chg="add mod">
          <ac:chgData name="Hamlet Markarian" userId="4926d2b407f31d77" providerId="LiveId" clId="{1C057F98-2CC4-49E3-A2E2-A804BE88845B}" dt="2021-05-04T13:36:25.123" v="424" actId="1076"/>
          <ac:spMkLst>
            <pc:docMk/>
            <pc:sldMk cId="3748651549" sldId="1687"/>
            <ac:spMk id="54" creationId="{2B7B49C9-DECE-4F3D-8E51-A5161987B9D1}"/>
          </ac:spMkLst>
        </pc:spChg>
        <pc:spChg chg="add mod">
          <ac:chgData name="Hamlet Markarian" userId="4926d2b407f31d77" providerId="LiveId" clId="{1C057F98-2CC4-49E3-A2E2-A804BE88845B}" dt="2021-05-04T13:35:58.795" v="416" actId="1076"/>
          <ac:spMkLst>
            <pc:docMk/>
            <pc:sldMk cId="3748651549" sldId="1687"/>
            <ac:spMk id="55" creationId="{5D632F1B-40E3-4267-A539-E89D15B57A49}"/>
          </ac:spMkLst>
        </pc:spChg>
        <pc:spChg chg="add mod">
          <ac:chgData name="Hamlet Markarian" userId="4926d2b407f31d77" providerId="LiveId" clId="{1C057F98-2CC4-49E3-A2E2-A804BE88845B}" dt="2021-05-05T09:24:16.688" v="633" actId="12"/>
          <ac:spMkLst>
            <pc:docMk/>
            <pc:sldMk cId="3748651549" sldId="1687"/>
            <ac:spMk id="56" creationId="{ECCE4956-E6BB-491B-B827-7BC69C449D5F}"/>
          </ac:spMkLst>
        </pc:spChg>
        <pc:spChg chg="add mod">
          <ac:chgData name="Hamlet Markarian" userId="4926d2b407f31d77" providerId="LiveId" clId="{1C057F98-2CC4-49E3-A2E2-A804BE88845B}" dt="2021-05-05T09:24:02.833" v="629" actId="12"/>
          <ac:spMkLst>
            <pc:docMk/>
            <pc:sldMk cId="3748651549" sldId="1687"/>
            <ac:spMk id="57" creationId="{FDB03D79-A442-4BDB-90D4-EE625E969D98}"/>
          </ac:spMkLst>
        </pc:spChg>
        <pc:spChg chg="add mod">
          <ac:chgData name="Hamlet Markarian" userId="4926d2b407f31d77" providerId="LiveId" clId="{1C057F98-2CC4-49E3-A2E2-A804BE88845B}" dt="2021-05-04T13:36:51.829" v="430" actId="1076"/>
          <ac:spMkLst>
            <pc:docMk/>
            <pc:sldMk cId="3748651549" sldId="1687"/>
            <ac:spMk id="58" creationId="{095E7F31-8FE7-47A2-9F7A-9044FED65BC3}"/>
          </ac:spMkLst>
        </pc:spChg>
        <pc:spChg chg="del">
          <ac:chgData name="Hamlet Markarian" userId="4926d2b407f31d77" providerId="LiveId" clId="{1C057F98-2CC4-49E3-A2E2-A804BE88845B}" dt="2021-05-04T13:06:09.559" v="262" actId="478"/>
          <ac:spMkLst>
            <pc:docMk/>
            <pc:sldMk cId="3748651549" sldId="1687"/>
            <ac:spMk id="59" creationId="{26D8D653-21C6-4768-AD9B-AFDBC652C6FC}"/>
          </ac:spMkLst>
        </pc:spChg>
        <pc:spChg chg="del">
          <ac:chgData name="Hamlet Markarian" userId="4926d2b407f31d77" providerId="LiveId" clId="{1C057F98-2CC4-49E3-A2E2-A804BE88845B}" dt="2021-05-04T13:06:09.559" v="262" actId="478"/>
          <ac:spMkLst>
            <pc:docMk/>
            <pc:sldMk cId="3748651549" sldId="1687"/>
            <ac:spMk id="60" creationId="{CBE67B7E-1E29-45B1-8BFE-4BF9F6056A33}"/>
          </ac:spMkLst>
        </pc:spChg>
        <pc:spChg chg="add mod">
          <ac:chgData name="Hamlet Markarian" userId="4926d2b407f31d77" providerId="LiveId" clId="{1C057F98-2CC4-49E3-A2E2-A804BE88845B}" dt="2021-05-04T13:36:51.829" v="430" actId="1076"/>
          <ac:spMkLst>
            <pc:docMk/>
            <pc:sldMk cId="3748651549" sldId="1687"/>
            <ac:spMk id="62" creationId="{BB908F5B-2A1B-4BB3-A09D-03C0B1E61E26}"/>
          </ac:spMkLst>
        </pc:spChg>
        <pc:spChg chg="del">
          <ac:chgData name="Hamlet Markarian" userId="4926d2b407f31d77" providerId="LiveId" clId="{1C057F98-2CC4-49E3-A2E2-A804BE88845B}" dt="2021-05-04T13:06:09.559" v="262" actId="478"/>
          <ac:spMkLst>
            <pc:docMk/>
            <pc:sldMk cId="3748651549" sldId="1687"/>
            <ac:spMk id="63" creationId="{55620EB8-5B00-4FB7-85DC-F975E125C254}"/>
          </ac:spMkLst>
        </pc:spChg>
        <pc:spChg chg="add mod">
          <ac:chgData name="Hamlet Markarian" userId="4926d2b407f31d77" providerId="LiveId" clId="{1C057F98-2CC4-49E3-A2E2-A804BE88845B}" dt="2021-05-04T13:36:51.829" v="430" actId="1076"/>
          <ac:spMkLst>
            <pc:docMk/>
            <pc:sldMk cId="3748651549" sldId="1687"/>
            <ac:spMk id="64" creationId="{9155ECA7-FE5E-48A8-9977-F06BCA85A321}"/>
          </ac:spMkLst>
        </pc:spChg>
        <pc:spChg chg="del">
          <ac:chgData name="Hamlet Markarian" userId="4926d2b407f31d77" providerId="LiveId" clId="{1C057F98-2CC4-49E3-A2E2-A804BE88845B}" dt="2021-05-04T13:06:09.559" v="262" actId="478"/>
          <ac:spMkLst>
            <pc:docMk/>
            <pc:sldMk cId="3748651549" sldId="1687"/>
            <ac:spMk id="65" creationId="{55D55933-AACD-4B5E-B070-E54D51CD2408}"/>
          </ac:spMkLst>
        </pc:spChg>
        <pc:spChg chg="del">
          <ac:chgData name="Hamlet Markarian" userId="4926d2b407f31d77" providerId="LiveId" clId="{1C057F98-2CC4-49E3-A2E2-A804BE88845B}" dt="2021-05-04T13:06:09.559" v="262" actId="478"/>
          <ac:spMkLst>
            <pc:docMk/>
            <pc:sldMk cId="3748651549" sldId="1687"/>
            <ac:spMk id="66" creationId="{2F0A7025-99DD-427B-833D-06E46C88235F}"/>
          </ac:spMkLst>
        </pc:spChg>
        <pc:spChg chg="del">
          <ac:chgData name="Hamlet Markarian" userId="4926d2b407f31d77" providerId="LiveId" clId="{1C057F98-2CC4-49E3-A2E2-A804BE88845B}" dt="2021-05-04T13:06:09.559" v="262" actId="478"/>
          <ac:spMkLst>
            <pc:docMk/>
            <pc:sldMk cId="3748651549" sldId="1687"/>
            <ac:spMk id="67" creationId="{E374DA63-C056-42C8-AAAA-C4E95D4C4A00}"/>
          </ac:spMkLst>
        </pc:spChg>
        <pc:spChg chg="del">
          <ac:chgData name="Hamlet Markarian" userId="4926d2b407f31d77" providerId="LiveId" clId="{1C057F98-2CC4-49E3-A2E2-A804BE88845B}" dt="2021-05-04T13:06:09.559" v="262" actId="478"/>
          <ac:spMkLst>
            <pc:docMk/>
            <pc:sldMk cId="3748651549" sldId="1687"/>
            <ac:spMk id="68" creationId="{DCA873DC-1784-4E50-92A6-AC355B07C3FF}"/>
          </ac:spMkLst>
        </pc:spChg>
        <pc:spChg chg="add mod">
          <ac:chgData name="Hamlet Markarian" userId="4926d2b407f31d77" providerId="LiveId" clId="{1C057F98-2CC4-49E3-A2E2-A804BE88845B}" dt="2021-05-04T13:36:51.829" v="430" actId="1076"/>
          <ac:spMkLst>
            <pc:docMk/>
            <pc:sldMk cId="3748651549" sldId="1687"/>
            <ac:spMk id="69" creationId="{16D65C65-03E6-40A7-8BA8-6517FE08D794}"/>
          </ac:spMkLst>
        </pc:spChg>
        <pc:grpChg chg="add mod">
          <ac:chgData name="Hamlet Markarian" userId="4926d2b407f31d77" providerId="LiveId" clId="{1C057F98-2CC4-49E3-A2E2-A804BE88845B}" dt="2021-05-04T13:35:49.346" v="413" actId="1076"/>
          <ac:grpSpMkLst>
            <pc:docMk/>
            <pc:sldMk cId="3748651549" sldId="1687"/>
            <ac:grpSpMk id="40" creationId="{1E1E76BC-A102-4D4F-8822-F0763DE884A7}"/>
          </ac:grpSpMkLst>
        </pc:grpChg>
        <pc:grpChg chg="add mod">
          <ac:chgData name="Hamlet Markarian" userId="4926d2b407f31d77" providerId="LiveId" clId="{1C057F98-2CC4-49E3-A2E2-A804BE88845B}" dt="2021-05-04T13:36:03.683" v="418" actId="1076"/>
          <ac:grpSpMkLst>
            <pc:docMk/>
            <pc:sldMk cId="3748651549" sldId="1687"/>
            <ac:grpSpMk id="48" creationId="{CD47ACA2-AFEE-46C1-ADD0-788DD509CAD3}"/>
          </ac:grpSpMkLst>
        </pc:grpChg>
        <pc:graphicFrameChg chg="add mod">
          <ac:chgData name="Hamlet Markarian" userId="4926d2b407f31d77" providerId="LiveId" clId="{1C057F98-2CC4-49E3-A2E2-A804BE88845B}" dt="2021-05-05T09:25:08.959" v="636" actId="1035"/>
          <ac:graphicFrameMkLst>
            <pc:docMk/>
            <pc:sldMk cId="3748651549" sldId="1687"/>
            <ac:graphicFrameMk id="6" creationId="{09DCA936-6BA1-46E1-B628-DF7AC2EF7998}"/>
          </ac:graphicFrameMkLst>
        </pc:graphicFrameChg>
        <pc:graphicFrameChg chg="add mod">
          <ac:chgData name="Hamlet Markarian" userId="4926d2b407f31d77" providerId="LiveId" clId="{1C057F98-2CC4-49E3-A2E2-A804BE88845B}" dt="2021-05-05T09:25:04.783" v="635" actId="1035"/>
          <ac:graphicFrameMkLst>
            <pc:docMk/>
            <pc:sldMk cId="3748651549" sldId="1687"/>
            <ac:graphicFrameMk id="30" creationId="{E3FFAAB5-6EBA-4D7C-937D-B6346AC80EB7}"/>
          </ac:graphicFrameMkLst>
        </pc:graphicFrameChg>
        <pc:picChg chg="mod">
          <ac:chgData name="Hamlet Markarian" userId="4926d2b407f31d77" providerId="LiveId" clId="{1C057F98-2CC4-49E3-A2E2-A804BE88845B}" dt="2021-05-05T09:16:03.328" v="575" actId="1035"/>
          <ac:picMkLst>
            <pc:docMk/>
            <pc:sldMk cId="3748651549" sldId="1687"/>
            <ac:picMk id="27" creationId="{BB43D38F-C283-4E03-B07F-809959BE2E9C}"/>
          </ac:picMkLst>
        </pc:picChg>
        <pc:picChg chg="mod">
          <ac:chgData name="Hamlet Markarian" userId="4926d2b407f31d77" providerId="LiveId" clId="{1C057F98-2CC4-49E3-A2E2-A804BE88845B}" dt="2021-05-04T13:35:23.708" v="410"/>
          <ac:picMkLst>
            <pc:docMk/>
            <pc:sldMk cId="3748651549" sldId="1687"/>
            <ac:picMk id="42" creationId="{8081E77E-95DE-445C-819F-34972C786C87}"/>
          </ac:picMkLst>
        </pc:picChg>
        <pc:picChg chg="mod">
          <ac:chgData name="Hamlet Markarian" userId="4926d2b407f31d77" providerId="LiveId" clId="{1C057F98-2CC4-49E3-A2E2-A804BE88845B}" dt="2021-05-05T09:16:03.328" v="575" actId="1035"/>
          <ac:picMkLst>
            <pc:docMk/>
            <pc:sldMk cId="3748651549" sldId="1687"/>
            <ac:picMk id="51" creationId="{D360A8C7-1AE3-4738-B2EF-5AA57F1EEE6A}"/>
          </ac:picMkLst>
        </pc:picChg>
        <pc:picChg chg="mod">
          <ac:chgData name="Hamlet Markarian" userId="4926d2b407f31d77" providerId="LiveId" clId="{1C057F98-2CC4-49E3-A2E2-A804BE88845B}" dt="2021-05-05T09:16:03.328" v="575" actId="1035"/>
          <ac:picMkLst>
            <pc:docMk/>
            <pc:sldMk cId="3748651549" sldId="1687"/>
            <ac:picMk id="52" creationId="{E48DCB4A-A870-4BD7-A359-F6123EED9B07}"/>
          </ac:picMkLst>
        </pc:picChg>
        <pc:picChg chg="mod">
          <ac:chgData name="Hamlet Markarian" userId="4926d2b407f31d77" providerId="LiveId" clId="{1C057F98-2CC4-49E3-A2E2-A804BE88845B}" dt="2021-05-04T13:35:23.708" v="410"/>
          <ac:picMkLst>
            <pc:docMk/>
            <pc:sldMk cId="3748651549" sldId="1687"/>
            <ac:picMk id="53" creationId="{F2A8C3F6-6F05-4B15-8D9B-29BFBBF780BA}"/>
          </ac:picMkLst>
        </pc:picChg>
        <pc:picChg chg="mod">
          <ac:chgData name="Hamlet Markarian" userId="4926d2b407f31d77" providerId="LiveId" clId="{1C057F98-2CC4-49E3-A2E2-A804BE88845B}" dt="2021-05-05T09:15:40.301" v="566" actId="1076"/>
          <ac:picMkLst>
            <pc:docMk/>
            <pc:sldMk cId="3748651549" sldId="1687"/>
            <ac:picMk id="61" creationId="{CF3111B2-DAAA-467A-9BE2-5515F503E028}"/>
          </ac:picMkLst>
        </pc:picChg>
        <pc:cxnChg chg="add mod">
          <ac:chgData name="Hamlet Markarian" userId="4926d2b407f31d77" providerId="LiveId" clId="{1C057F98-2CC4-49E3-A2E2-A804BE88845B}" dt="2021-05-04T13:37:07.998" v="432" actId="1076"/>
          <ac:cxnSpMkLst>
            <pc:docMk/>
            <pc:sldMk cId="3748651549" sldId="1687"/>
            <ac:cxnSpMk id="45" creationId="{D7B51A97-1441-4F2E-A3FD-1B741D4FAA2B}"/>
          </ac:cxnSpMkLst>
        </pc:cxnChg>
      </pc:sldChg>
      <pc:sldChg chg="addSp delSp modSp add del mod ord">
        <pc:chgData name="Hamlet Markarian" userId="4926d2b407f31d77" providerId="LiveId" clId="{1C057F98-2CC4-49E3-A2E2-A804BE88845B}" dt="2021-05-05T19:28:52.753" v="1427" actId="2696"/>
        <pc:sldMkLst>
          <pc:docMk/>
          <pc:sldMk cId="2543510305" sldId="1688"/>
        </pc:sldMkLst>
        <pc:spChg chg="mod">
          <ac:chgData name="Hamlet Markarian" userId="4926d2b407f31d77" providerId="LiveId" clId="{1C057F98-2CC4-49E3-A2E2-A804BE88845B}" dt="2021-05-05T09:20:00.705" v="621" actId="20577"/>
          <ac:spMkLst>
            <pc:docMk/>
            <pc:sldMk cId="2543510305" sldId="1688"/>
            <ac:spMk id="5" creationId="{BC01E833-A438-4C2A-AF28-2B402D7F80E5}"/>
          </ac:spMkLst>
        </pc:spChg>
        <pc:spChg chg="add mod ord topLvl">
          <ac:chgData name="Hamlet Markarian" userId="4926d2b407f31d77" providerId="LiveId" clId="{1C057F98-2CC4-49E3-A2E2-A804BE88845B}" dt="2021-05-04T17:17:53.540" v="527" actId="207"/>
          <ac:spMkLst>
            <pc:docMk/>
            <pc:sldMk cId="2543510305" sldId="1688"/>
            <ac:spMk id="24" creationId="{947B4C5E-AD15-419B-BA43-6D0A912D346D}"/>
          </ac:spMkLst>
        </pc:spChg>
        <pc:spChg chg="add mod ord">
          <ac:chgData name="Hamlet Markarian" userId="4926d2b407f31d77" providerId="LiveId" clId="{1C057F98-2CC4-49E3-A2E2-A804BE88845B}" dt="2021-05-04T17:17:25.289" v="484" actId="14100"/>
          <ac:spMkLst>
            <pc:docMk/>
            <pc:sldMk cId="2543510305" sldId="1688"/>
            <ac:spMk id="25" creationId="{D4359BFE-2C27-431C-963F-246DF7A81857}"/>
          </ac:spMkLst>
        </pc:spChg>
        <pc:spChg chg="mod">
          <ac:chgData name="Hamlet Markarian" userId="4926d2b407f31d77" providerId="LiveId" clId="{1C057F98-2CC4-49E3-A2E2-A804BE88845B}" dt="2021-05-05T09:19:57.667" v="620" actId="3064"/>
          <ac:spMkLst>
            <pc:docMk/>
            <pc:sldMk cId="2543510305" sldId="1688"/>
            <ac:spMk id="26" creationId="{D2F7AB68-18ED-47EB-A7E8-03F8D241CEC9}"/>
          </ac:spMkLst>
        </pc:spChg>
        <pc:spChg chg="add mod ord">
          <ac:chgData name="Hamlet Markarian" userId="4926d2b407f31d77" providerId="LiveId" clId="{1C057F98-2CC4-49E3-A2E2-A804BE88845B}" dt="2021-05-04T17:17:03.230" v="478" actId="14100"/>
          <ac:spMkLst>
            <pc:docMk/>
            <pc:sldMk cId="2543510305" sldId="1688"/>
            <ac:spMk id="28" creationId="{D52C9E66-FD79-41D3-AB4E-128B95A2F8A5}"/>
          </ac:spMkLst>
        </pc:spChg>
        <pc:spChg chg="add mod ord">
          <ac:chgData name="Hamlet Markarian" userId="4926d2b407f31d77" providerId="LiveId" clId="{1C057F98-2CC4-49E3-A2E2-A804BE88845B}" dt="2021-05-04T17:16:51.881" v="476" actId="167"/>
          <ac:spMkLst>
            <pc:docMk/>
            <pc:sldMk cId="2543510305" sldId="1688"/>
            <ac:spMk id="29" creationId="{8630205E-335F-4BA6-8E62-222D9D07A2A1}"/>
          </ac:spMkLst>
        </pc:spChg>
        <pc:spChg chg="add mod ord">
          <ac:chgData name="Hamlet Markarian" userId="4926d2b407f31d77" providerId="LiveId" clId="{1C057F98-2CC4-49E3-A2E2-A804BE88845B}" dt="2021-05-04T17:16:42.231" v="475" actId="167"/>
          <ac:spMkLst>
            <pc:docMk/>
            <pc:sldMk cId="2543510305" sldId="1688"/>
            <ac:spMk id="30" creationId="{D3698FD6-CE39-496E-8BDF-47FCBA850D28}"/>
          </ac:spMkLst>
        </pc:spChg>
        <pc:spChg chg="add mod ord topLvl">
          <ac:chgData name="Hamlet Markarian" userId="4926d2b407f31d77" providerId="LiveId" clId="{1C057F98-2CC4-49E3-A2E2-A804BE88845B}" dt="2021-05-04T17:17:19.917" v="483" actId="165"/>
          <ac:spMkLst>
            <pc:docMk/>
            <pc:sldMk cId="2543510305" sldId="1688"/>
            <ac:spMk id="31" creationId="{FA6626FC-701A-483F-AECA-C2E00247EA4E}"/>
          </ac:spMkLst>
        </pc:spChg>
        <pc:spChg chg="add mod ord topLvl">
          <ac:chgData name="Hamlet Markarian" userId="4926d2b407f31d77" providerId="LiveId" clId="{1C057F98-2CC4-49E3-A2E2-A804BE88845B}" dt="2021-05-04T17:17:19.917" v="483" actId="165"/>
          <ac:spMkLst>
            <pc:docMk/>
            <pc:sldMk cId="2543510305" sldId="1688"/>
            <ac:spMk id="32" creationId="{2936F30C-2AB7-4ED1-B3A0-6CC150C26C3E}"/>
          </ac:spMkLst>
        </pc:spChg>
        <pc:spChg chg="add mod ord topLvl">
          <ac:chgData name="Hamlet Markarian" userId="4926d2b407f31d77" providerId="LiveId" clId="{1C057F98-2CC4-49E3-A2E2-A804BE88845B}" dt="2021-05-04T17:17:19.917" v="483" actId="165"/>
          <ac:spMkLst>
            <pc:docMk/>
            <pc:sldMk cId="2543510305" sldId="1688"/>
            <ac:spMk id="33" creationId="{C899CC1A-5426-4B55-88C2-7E37004E36B6}"/>
          </ac:spMkLst>
        </pc:spChg>
        <pc:spChg chg="add mod ord topLvl">
          <ac:chgData name="Hamlet Markarian" userId="4926d2b407f31d77" providerId="LiveId" clId="{1C057F98-2CC4-49E3-A2E2-A804BE88845B}" dt="2021-05-04T17:17:19.917" v="483" actId="165"/>
          <ac:spMkLst>
            <pc:docMk/>
            <pc:sldMk cId="2543510305" sldId="1688"/>
            <ac:spMk id="34" creationId="{337A856A-E767-4897-9B72-7B04D84E31D2}"/>
          </ac:spMkLst>
        </pc:spChg>
        <pc:spChg chg="add mod ord topLvl">
          <ac:chgData name="Hamlet Markarian" userId="4926d2b407f31d77" providerId="LiveId" clId="{1C057F98-2CC4-49E3-A2E2-A804BE88845B}" dt="2021-05-04T17:17:19.917" v="483" actId="165"/>
          <ac:spMkLst>
            <pc:docMk/>
            <pc:sldMk cId="2543510305" sldId="1688"/>
            <ac:spMk id="35" creationId="{716D5138-6C1B-4D94-8A87-311E0B583C08}"/>
          </ac:spMkLst>
        </pc:spChg>
        <pc:spChg chg="add mod ord topLvl">
          <ac:chgData name="Hamlet Markarian" userId="4926d2b407f31d77" providerId="LiveId" clId="{1C057F98-2CC4-49E3-A2E2-A804BE88845B}" dt="2021-05-04T17:17:19.917" v="483" actId="165"/>
          <ac:spMkLst>
            <pc:docMk/>
            <pc:sldMk cId="2543510305" sldId="1688"/>
            <ac:spMk id="36" creationId="{1291BF7F-7931-455D-93FA-EF4098BE48C9}"/>
          </ac:spMkLst>
        </pc:spChg>
        <pc:spChg chg="add mod ord topLvl">
          <ac:chgData name="Hamlet Markarian" userId="4926d2b407f31d77" providerId="LiveId" clId="{1C057F98-2CC4-49E3-A2E2-A804BE88845B}" dt="2021-05-04T17:17:19.917" v="483" actId="165"/>
          <ac:spMkLst>
            <pc:docMk/>
            <pc:sldMk cId="2543510305" sldId="1688"/>
            <ac:spMk id="37" creationId="{97755F7F-3BBD-4BAA-9EEE-D9A24042F5DE}"/>
          </ac:spMkLst>
        </pc:spChg>
        <pc:spChg chg="add mod ord topLvl">
          <ac:chgData name="Hamlet Markarian" userId="4926d2b407f31d77" providerId="LiveId" clId="{1C057F98-2CC4-49E3-A2E2-A804BE88845B}" dt="2021-05-04T17:17:19.917" v="483" actId="165"/>
          <ac:spMkLst>
            <pc:docMk/>
            <pc:sldMk cId="2543510305" sldId="1688"/>
            <ac:spMk id="38" creationId="{D5987CD6-BDA2-46BD-BEF4-F03F8B5D5C58}"/>
          </ac:spMkLst>
        </pc:spChg>
        <pc:spChg chg="add mod ord topLvl">
          <ac:chgData name="Hamlet Markarian" userId="4926d2b407f31d77" providerId="LiveId" clId="{1C057F98-2CC4-49E3-A2E2-A804BE88845B}" dt="2021-05-04T17:17:19.917" v="483" actId="165"/>
          <ac:spMkLst>
            <pc:docMk/>
            <pc:sldMk cId="2543510305" sldId="1688"/>
            <ac:spMk id="39" creationId="{A2EBF499-41A1-4963-814D-56090B77A1D5}"/>
          </ac:spMkLst>
        </pc:spChg>
        <pc:spChg chg="add mod ord">
          <ac:chgData name="Hamlet Markarian" userId="4926d2b407f31d77" providerId="LiveId" clId="{1C057F98-2CC4-49E3-A2E2-A804BE88845B}" dt="2021-05-04T17:18:06.123" v="545" actId="1036"/>
          <ac:spMkLst>
            <pc:docMk/>
            <pc:sldMk cId="2543510305" sldId="1688"/>
            <ac:spMk id="40" creationId="{521A83B8-19CB-4F28-8DD8-29912C91BA69}"/>
          </ac:spMkLst>
        </pc:spChg>
        <pc:spChg chg="add mod ord">
          <ac:chgData name="Hamlet Markarian" userId="4926d2b407f31d77" providerId="LiveId" clId="{1C057F98-2CC4-49E3-A2E2-A804BE88845B}" dt="2021-05-04T17:18:06.123" v="545" actId="1036"/>
          <ac:spMkLst>
            <pc:docMk/>
            <pc:sldMk cId="2543510305" sldId="1688"/>
            <ac:spMk id="41" creationId="{FACB7FEE-80D9-48EE-AE6F-C448CAA71E03}"/>
          </ac:spMkLst>
        </pc:spChg>
        <pc:spChg chg="add mod ord">
          <ac:chgData name="Hamlet Markarian" userId="4926d2b407f31d77" providerId="LiveId" clId="{1C057F98-2CC4-49E3-A2E2-A804BE88845B}" dt="2021-05-04T17:18:08.911" v="546" actId="1076"/>
          <ac:spMkLst>
            <pc:docMk/>
            <pc:sldMk cId="2543510305" sldId="1688"/>
            <ac:spMk id="42" creationId="{85C8A821-B749-48EC-9DD5-CB96F965A2E8}"/>
          </ac:spMkLst>
        </pc:spChg>
        <pc:spChg chg="add mod ord">
          <ac:chgData name="Hamlet Markarian" userId="4926d2b407f31d77" providerId="LiveId" clId="{1C057F98-2CC4-49E3-A2E2-A804BE88845B}" dt="2021-05-04T17:18:06.123" v="545" actId="1036"/>
          <ac:spMkLst>
            <pc:docMk/>
            <pc:sldMk cId="2543510305" sldId="1688"/>
            <ac:spMk id="43" creationId="{E544C160-447F-4FB3-8404-152050080396}"/>
          </ac:spMkLst>
        </pc:spChg>
        <pc:spChg chg="add mod ord">
          <ac:chgData name="Hamlet Markarian" userId="4926d2b407f31d77" providerId="LiveId" clId="{1C057F98-2CC4-49E3-A2E2-A804BE88845B}" dt="2021-05-04T17:18:11.379" v="547" actId="1076"/>
          <ac:spMkLst>
            <pc:docMk/>
            <pc:sldMk cId="2543510305" sldId="1688"/>
            <ac:spMk id="44" creationId="{063DFCAD-C558-4B40-8978-274518307C23}"/>
          </ac:spMkLst>
        </pc:spChg>
        <pc:spChg chg="add mod ord">
          <ac:chgData name="Hamlet Markarian" userId="4926d2b407f31d77" providerId="LiveId" clId="{1C057F98-2CC4-49E3-A2E2-A804BE88845B}" dt="2021-05-04T17:18:06.123" v="545" actId="1036"/>
          <ac:spMkLst>
            <pc:docMk/>
            <pc:sldMk cId="2543510305" sldId="1688"/>
            <ac:spMk id="45" creationId="{554B236F-B57D-4658-9273-784C6D6A721B}"/>
          </ac:spMkLst>
        </pc:spChg>
        <pc:spChg chg="add mod ord">
          <ac:chgData name="Hamlet Markarian" userId="4926d2b407f31d77" providerId="LiveId" clId="{1C057F98-2CC4-49E3-A2E2-A804BE88845B}" dt="2021-05-04T17:18:06.123" v="545" actId="1036"/>
          <ac:spMkLst>
            <pc:docMk/>
            <pc:sldMk cId="2543510305" sldId="1688"/>
            <ac:spMk id="46" creationId="{E9A5EAA9-CE29-4A3C-A55B-D1B145FC8421}"/>
          </ac:spMkLst>
        </pc:spChg>
        <pc:spChg chg="mod">
          <ac:chgData name="Hamlet Markarian" userId="4926d2b407f31d77" providerId="LiveId" clId="{1C057F98-2CC4-49E3-A2E2-A804BE88845B}" dt="2021-05-05T09:19:57.667" v="620" actId="3064"/>
          <ac:spMkLst>
            <pc:docMk/>
            <pc:sldMk cId="2543510305" sldId="1688"/>
            <ac:spMk id="47" creationId="{A44B59C1-E517-4559-B5F8-F894977DEDFE}"/>
          </ac:spMkLst>
        </pc:spChg>
        <pc:spChg chg="add mod ord">
          <ac:chgData name="Hamlet Markarian" userId="4926d2b407f31d77" providerId="LiveId" clId="{1C057F98-2CC4-49E3-A2E2-A804BE88845B}" dt="2021-05-04T17:18:06.123" v="545" actId="1036"/>
          <ac:spMkLst>
            <pc:docMk/>
            <pc:sldMk cId="2543510305" sldId="1688"/>
            <ac:spMk id="48" creationId="{EB10C036-356B-40F7-8214-4FDEAAD43BB3}"/>
          </ac:spMkLst>
        </pc:spChg>
        <pc:spChg chg="add mod ord">
          <ac:chgData name="Hamlet Markarian" userId="4926d2b407f31d77" providerId="LiveId" clId="{1C057F98-2CC4-49E3-A2E2-A804BE88845B}" dt="2021-05-04T17:18:06.123" v="545" actId="1036"/>
          <ac:spMkLst>
            <pc:docMk/>
            <pc:sldMk cId="2543510305" sldId="1688"/>
            <ac:spMk id="49" creationId="{192E5E92-9187-4984-A8A6-405CC9F441E4}"/>
          </ac:spMkLst>
        </pc:spChg>
        <pc:spChg chg="mod">
          <ac:chgData name="Hamlet Markarian" userId="4926d2b407f31d77" providerId="LiveId" clId="{1C057F98-2CC4-49E3-A2E2-A804BE88845B}" dt="2021-05-05T09:19:57.667" v="620" actId="3064"/>
          <ac:spMkLst>
            <pc:docMk/>
            <pc:sldMk cId="2543510305" sldId="1688"/>
            <ac:spMk id="50" creationId="{4F998B1D-6B43-4A9D-AD50-A2533B0C2888}"/>
          </ac:spMkLst>
        </pc:spChg>
        <pc:spChg chg="add mod ord">
          <ac:chgData name="Hamlet Markarian" userId="4926d2b407f31d77" providerId="LiveId" clId="{1C057F98-2CC4-49E3-A2E2-A804BE88845B}" dt="2021-05-04T17:18:06.123" v="545" actId="1036"/>
          <ac:spMkLst>
            <pc:docMk/>
            <pc:sldMk cId="2543510305" sldId="1688"/>
            <ac:spMk id="53" creationId="{D9C8E34E-920C-4294-B175-F8D03A21DEB0}"/>
          </ac:spMkLst>
        </pc:spChg>
        <pc:spChg chg="add mod ord">
          <ac:chgData name="Hamlet Markarian" userId="4926d2b407f31d77" providerId="LiveId" clId="{1C057F98-2CC4-49E3-A2E2-A804BE88845B}" dt="2021-05-04T17:18:06.123" v="545" actId="1036"/>
          <ac:spMkLst>
            <pc:docMk/>
            <pc:sldMk cId="2543510305" sldId="1688"/>
            <ac:spMk id="54" creationId="{247DF046-CCA9-4019-BA5A-FCD343D9C54D}"/>
          </ac:spMkLst>
        </pc:spChg>
        <pc:spChg chg="add mod ord">
          <ac:chgData name="Hamlet Markarian" userId="4926d2b407f31d77" providerId="LiveId" clId="{1C057F98-2CC4-49E3-A2E2-A804BE88845B}" dt="2021-05-04T17:18:06.123" v="545" actId="1036"/>
          <ac:spMkLst>
            <pc:docMk/>
            <pc:sldMk cId="2543510305" sldId="1688"/>
            <ac:spMk id="55" creationId="{F03BC7C6-64A5-447D-B79E-F73C8FA17BCB}"/>
          </ac:spMkLst>
        </pc:spChg>
        <pc:spChg chg="add mod ord">
          <ac:chgData name="Hamlet Markarian" userId="4926d2b407f31d77" providerId="LiveId" clId="{1C057F98-2CC4-49E3-A2E2-A804BE88845B}" dt="2021-05-04T17:18:06.123" v="545" actId="1036"/>
          <ac:spMkLst>
            <pc:docMk/>
            <pc:sldMk cId="2543510305" sldId="1688"/>
            <ac:spMk id="56" creationId="{06C96C30-832A-49B1-86FE-7A452E2A46CE}"/>
          </ac:spMkLst>
        </pc:spChg>
        <pc:spChg chg="add mod ord">
          <ac:chgData name="Hamlet Markarian" userId="4926d2b407f31d77" providerId="LiveId" clId="{1C057F98-2CC4-49E3-A2E2-A804BE88845B}" dt="2021-05-04T17:18:06.123" v="545" actId="1036"/>
          <ac:spMkLst>
            <pc:docMk/>
            <pc:sldMk cId="2543510305" sldId="1688"/>
            <ac:spMk id="57" creationId="{0F07F53C-6CAF-4E62-A9CE-557AFA098B25}"/>
          </ac:spMkLst>
        </pc:spChg>
        <pc:spChg chg="add mod ord">
          <ac:chgData name="Hamlet Markarian" userId="4926d2b407f31d77" providerId="LiveId" clId="{1C057F98-2CC4-49E3-A2E2-A804BE88845B}" dt="2021-05-04T17:18:06.123" v="545" actId="1036"/>
          <ac:spMkLst>
            <pc:docMk/>
            <pc:sldMk cId="2543510305" sldId="1688"/>
            <ac:spMk id="58" creationId="{03C0FCE7-83B9-42D8-A956-DA45A97114DD}"/>
          </ac:spMkLst>
        </pc:spChg>
        <pc:spChg chg="del">
          <ac:chgData name="Hamlet Markarian" userId="4926d2b407f31d77" providerId="LiveId" clId="{1C057F98-2CC4-49E3-A2E2-A804BE88845B}" dt="2021-05-04T17:15:56.474" v="465" actId="478"/>
          <ac:spMkLst>
            <pc:docMk/>
            <pc:sldMk cId="2543510305" sldId="1688"/>
            <ac:spMk id="59" creationId="{26D8D653-21C6-4768-AD9B-AFDBC652C6FC}"/>
          </ac:spMkLst>
        </pc:spChg>
        <pc:spChg chg="del">
          <ac:chgData name="Hamlet Markarian" userId="4926d2b407f31d77" providerId="LiveId" clId="{1C057F98-2CC4-49E3-A2E2-A804BE88845B}" dt="2021-05-04T17:15:56.474" v="465" actId="478"/>
          <ac:spMkLst>
            <pc:docMk/>
            <pc:sldMk cId="2543510305" sldId="1688"/>
            <ac:spMk id="60" creationId="{CBE67B7E-1E29-45B1-8BFE-4BF9F6056A33}"/>
          </ac:spMkLst>
        </pc:spChg>
        <pc:spChg chg="del">
          <ac:chgData name="Hamlet Markarian" userId="4926d2b407f31d77" providerId="LiveId" clId="{1C057F98-2CC4-49E3-A2E2-A804BE88845B}" dt="2021-05-04T17:15:56.474" v="465" actId="478"/>
          <ac:spMkLst>
            <pc:docMk/>
            <pc:sldMk cId="2543510305" sldId="1688"/>
            <ac:spMk id="63" creationId="{55620EB8-5B00-4FB7-85DC-F975E125C254}"/>
          </ac:spMkLst>
        </pc:spChg>
        <pc:spChg chg="del">
          <ac:chgData name="Hamlet Markarian" userId="4926d2b407f31d77" providerId="LiveId" clId="{1C057F98-2CC4-49E3-A2E2-A804BE88845B}" dt="2021-05-04T17:15:56.474" v="465" actId="478"/>
          <ac:spMkLst>
            <pc:docMk/>
            <pc:sldMk cId="2543510305" sldId="1688"/>
            <ac:spMk id="65" creationId="{55D55933-AACD-4B5E-B070-E54D51CD2408}"/>
          </ac:spMkLst>
        </pc:spChg>
        <pc:spChg chg="del">
          <ac:chgData name="Hamlet Markarian" userId="4926d2b407f31d77" providerId="LiveId" clId="{1C057F98-2CC4-49E3-A2E2-A804BE88845B}" dt="2021-05-04T17:15:56.474" v="465" actId="478"/>
          <ac:spMkLst>
            <pc:docMk/>
            <pc:sldMk cId="2543510305" sldId="1688"/>
            <ac:spMk id="66" creationId="{2F0A7025-99DD-427B-833D-06E46C88235F}"/>
          </ac:spMkLst>
        </pc:spChg>
        <pc:spChg chg="del">
          <ac:chgData name="Hamlet Markarian" userId="4926d2b407f31d77" providerId="LiveId" clId="{1C057F98-2CC4-49E3-A2E2-A804BE88845B}" dt="2021-05-04T17:15:56.474" v="465" actId="478"/>
          <ac:spMkLst>
            <pc:docMk/>
            <pc:sldMk cId="2543510305" sldId="1688"/>
            <ac:spMk id="67" creationId="{E374DA63-C056-42C8-AAAA-C4E95D4C4A00}"/>
          </ac:spMkLst>
        </pc:spChg>
        <pc:spChg chg="del">
          <ac:chgData name="Hamlet Markarian" userId="4926d2b407f31d77" providerId="LiveId" clId="{1C057F98-2CC4-49E3-A2E2-A804BE88845B}" dt="2021-05-04T17:15:56.474" v="465" actId="478"/>
          <ac:spMkLst>
            <pc:docMk/>
            <pc:sldMk cId="2543510305" sldId="1688"/>
            <ac:spMk id="68" creationId="{DCA873DC-1784-4E50-92A6-AC355B07C3FF}"/>
          </ac:spMkLst>
        </pc:spChg>
        <pc:grpChg chg="add del mod">
          <ac:chgData name="Hamlet Markarian" userId="4926d2b407f31d77" providerId="LiveId" clId="{1C057F98-2CC4-49E3-A2E2-A804BE88845B}" dt="2021-05-04T17:17:19.917" v="483" actId="165"/>
          <ac:grpSpMkLst>
            <pc:docMk/>
            <pc:sldMk cId="2543510305" sldId="1688"/>
            <ac:grpSpMk id="2" creationId="{7ADE0E3B-C494-4668-959B-766599B960D0}"/>
          </ac:grpSpMkLst>
        </pc:grpChg>
        <pc:grpChg chg="ord">
          <ac:chgData name="Hamlet Markarian" userId="4926d2b407f31d77" providerId="LiveId" clId="{1C057F98-2CC4-49E3-A2E2-A804BE88845B}" dt="2021-05-04T17:16:51.881" v="476" actId="167"/>
          <ac:grpSpMkLst>
            <pc:docMk/>
            <pc:sldMk cId="2543510305" sldId="1688"/>
            <ac:grpSpMk id="85" creationId="{2386B6A7-AA72-4C56-84B2-783D455833CA}"/>
          </ac:grpSpMkLst>
        </pc:grpChg>
        <pc:picChg chg="del">
          <ac:chgData name="Hamlet Markarian" userId="4926d2b407f31d77" providerId="LiveId" clId="{1C057F98-2CC4-49E3-A2E2-A804BE88845B}" dt="2021-05-05T09:19:49.999" v="615" actId="478"/>
          <ac:picMkLst>
            <pc:docMk/>
            <pc:sldMk cId="2543510305" sldId="1688"/>
            <ac:picMk id="27" creationId="{BB43D38F-C283-4E03-B07F-809959BE2E9C}"/>
          </ac:picMkLst>
        </pc:picChg>
        <pc:picChg chg="del">
          <ac:chgData name="Hamlet Markarian" userId="4926d2b407f31d77" providerId="LiveId" clId="{1C057F98-2CC4-49E3-A2E2-A804BE88845B}" dt="2021-05-05T09:19:49.999" v="615" actId="478"/>
          <ac:picMkLst>
            <pc:docMk/>
            <pc:sldMk cId="2543510305" sldId="1688"/>
            <ac:picMk id="51" creationId="{D360A8C7-1AE3-4738-B2EF-5AA57F1EEE6A}"/>
          </ac:picMkLst>
        </pc:picChg>
        <pc:picChg chg="del">
          <ac:chgData name="Hamlet Markarian" userId="4926d2b407f31d77" providerId="LiveId" clId="{1C057F98-2CC4-49E3-A2E2-A804BE88845B}" dt="2021-05-05T09:19:49.999" v="615" actId="478"/>
          <ac:picMkLst>
            <pc:docMk/>
            <pc:sldMk cId="2543510305" sldId="1688"/>
            <ac:picMk id="52" creationId="{E48DCB4A-A870-4BD7-A359-F6123EED9B07}"/>
          </ac:picMkLst>
        </pc:picChg>
        <pc:picChg chg="add mod">
          <ac:chgData name="Hamlet Markarian" userId="4926d2b407f31d77" providerId="LiveId" clId="{1C057F98-2CC4-49E3-A2E2-A804BE88845B}" dt="2021-05-05T09:19:50.645" v="616"/>
          <ac:picMkLst>
            <pc:docMk/>
            <pc:sldMk cId="2543510305" sldId="1688"/>
            <ac:picMk id="59" creationId="{B9526696-E983-4EDA-8A8C-E710C71CB59C}"/>
          </ac:picMkLst>
        </pc:picChg>
        <pc:picChg chg="add mod">
          <ac:chgData name="Hamlet Markarian" userId="4926d2b407f31d77" providerId="LiveId" clId="{1C057F98-2CC4-49E3-A2E2-A804BE88845B}" dt="2021-05-05T09:19:50.645" v="616"/>
          <ac:picMkLst>
            <pc:docMk/>
            <pc:sldMk cId="2543510305" sldId="1688"/>
            <ac:picMk id="60" creationId="{9E3B55F7-36BB-441F-8572-6D68A0FA5F36}"/>
          </ac:picMkLst>
        </pc:picChg>
        <pc:picChg chg="del">
          <ac:chgData name="Hamlet Markarian" userId="4926d2b407f31d77" providerId="LiveId" clId="{1C057F98-2CC4-49E3-A2E2-A804BE88845B}" dt="2021-05-05T09:19:49.999" v="615" actId="478"/>
          <ac:picMkLst>
            <pc:docMk/>
            <pc:sldMk cId="2543510305" sldId="1688"/>
            <ac:picMk id="61" creationId="{CF3111B2-DAAA-467A-9BE2-5515F503E028}"/>
          </ac:picMkLst>
        </pc:picChg>
        <pc:picChg chg="add mod ord">
          <ac:chgData name="Hamlet Markarian" userId="4926d2b407f31d77" providerId="LiveId" clId="{1C057F98-2CC4-49E3-A2E2-A804BE88845B}" dt="2021-05-04T17:18:06.123" v="545" actId="1036"/>
          <ac:picMkLst>
            <pc:docMk/>
            <pc:sldMk cId="2543510305" sldId="1688"/>
            <ac:picMk id="62" creationId="{AD5AA10E-A077-44EC-BD5E-2BE6FAB1FDFC}"/>
          </ac:picMkLst>
        </pc:picChg>
        <pc:picChg chg="add mod">
          <ac:chgData name="Hamlet Markarian" userId="4926d2b407f31d77" providerId="LiveId" clId="{1C057F98-2CC4-49E3-A2E2-A804BE88845B}" dt="2021-05-05T09:19:50.645" v="616"/>
          <ac:picMkLst>
            <pc:docMk/>
            <pc:sldMk cId="2543510305" sldId="1688"/>
            <ac:picMk id="63" creationId="{42E5420B-3090-4C28-A5A9-60807EFF2A15}"/>
          </ac:picMkLst>
        </pc:picChg>
        <pc:picChg chg="add mod ord">
          <ac:chgData name="Hamlet Markarian" userId="4926d2b407f31d77" providerId="LiveId" clId="{1C057F98-2CC4-49E3-A2E2-A804BE88845B}" dt="2021-05-04T17:18:06.123" v="545" actId="1036"/>
          <ac:picMkLst>
            <pc:docMk/>
            <pc:sldMk cId="2543510305" sldId="1688"/>
            <ac:picMk id="64" creationId="{CFB6B0F6-403C-4DAB-B203-890FDA88490A}"/>
          </ac:picMkLst>
        </pc:picChg>
        <pc:picChg chg="add mod">
          <ac:chgData name="Hamlet Markarian" userId="4926d2b407f31d77" providerId="LiveId" clId="{1C057F98-2CC4-49E3-A2E2-A804BE88845B}" dt="2021-05-05T09:19:50.645" v="616"/>
          <ac:picMkLst>
            <pc:docMk/>
            <pc:sldMk cId="2543510305" sldId="1688"/>
            <ac:picMk id="65" creationId="{8F148E92-DE77-4EE6-8C86-C2F5B057B9AC}"/>
          </ac:picMkLst>
        </pc:picChg>
        <pc:picChg chg="add mod ord">
          <ac:chgData name="Hamlet Markarian" userId="4926d2b407f31d77" providerId="LiveId" clId="{1C057F98-2CC4-49E3-A2E2-A804BE88845B}" dt="2021-05-04T17:18:06.123" v="545" actId="1036"/>
          <ac:picMkLst>
            <pc:docMk/>
            <pc:sldMk cId="2543510305" sldId="1688"/>
            <ac:picMk id="69" creationId="{CD1DE7F9-C76A-440D-B324-2266CBAEB305}"/>
          </ac:picMkLst>
        </pc:picChg>
        <pc:picChg chg="add mod ord">
          <ac:chgData name="Hamlet Markarian" userId="4926d2b407f31d77" providerId="LiveId" clId="{1C057F98-2CC4-49E3-A2E2-A804BE88845B}" dt="2021-05-04T17:18:06.123" v="545" actId="1036"/>
          <ac:picMkLst>
            <pc:docMk/>
            <pc:sldMk cId="2543510305" sldId="1688"/>
            <ac:picMk id="70" creationId="{DD86FD89-BC13-4DFA-A8F2-4DC97151C15B}"/>
          </ac:picMkLst>
        </pc:picChg>
        <pc:picChg chg="add mod ord">
          <ac:chgData name="Hamlet Markarian" userId="4926d2b407f31d77" providerId="LiveId" clId="{1C057F98-2CC4-49E3-A2E2-A804BE88845B}" dt="2021-05-04T17:18:06.123" v="545" actId="1036"/>
          <ac:picMkLst>
            <pc:docMk/>
            <pc:sldMk cId="2543510305" sldId="1688"/>
            <ac:picMk id="71" creationId="{9A9B41D7-E6DC-4A0D-8428-1B83E382421F}"/>
          </ac:picMkLst>
        </pc:picChg>
      </pc:sldChg>
      <pc:sldChg chg="addSp delSp modSp add del mod">
        <pc:chgData name="Hamlet Markarian" userId="4926d2b407f31d77" providerId="LiveId" clId="{1C057F98-2CC4-49E3-A2E2-A804BE88845B}" dt="2021-05-05T19:36:06.088" v="1502" actId="2696"/>
        <pc:sldMkLst>
          <pc:docMk/>
          <pc:sldMk cId="3943217951" sldId="1689"/>
        </pc:sldMkLst>
        <pc:spChg chg="mod">
          <ac:chgData name="Hamlet Markarian" userId="4926d2b407f31d77" providerId="LiveId" clId="{1C057F98-2CC4-49E3-A2E2-A804BE88845B}" dt="2021-05-05T09:28:42.962" v="666" actId="20577"/>
          <ac:spMkLst>
            <pc:docMk/>
            <pc:sldMk cId="3943217951" sldId="1689"/>
            <ac:spMk id="5" creationId="{BC01E833-A438-4C2A-AF28-2B402D7F80E5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24" creationId="{947B4C5E-AD15-419B-BA43-6D0A912D346D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25" creationId="{D4359BFE-2C27-431C-963F-246DF7A81857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28" creationId="{D52C9E66-FD79-41D3-AB4E-128B95A2F8A5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29" creationId="{8630205E-335F-4BA6-8E62-222D9D07A2A1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30" creationId="{D3698FD6-CE39-496E-8BDF-47FCBA850D28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31" creationId="{FA6626FC-701A-483F-AECA-C2E00247EA4E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32" creationId="{2936F30C-2AB7-4ED1-B3A0-6CC150C26C3E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33" creationId="{C899CC1A-5426-4B55-88C2-7E37004E36B6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34" creationId="{337A856A-E767-4897-9B72-7B04D84E31D2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35" creationId="{716D5138-6C1B-4D94-8A87-311E0B583C08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36" creationId="{1291BF7F-7931-455D-93FA-EF4098BE48C9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37" creationId="{97755F7F-3BBD-4BAA-9EEE-D9A24042F5DE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38" creationId="{D5987CD6-BDA2-46BD-BEF4-F03F8B5D5C58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39" creationId="{A2EBF499-41A1-4963-814D-56090B77A1D5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40" creationId="{521A83B8-19CB-4F28-8DD8-29912C91BA69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41" creationId="{FACB7FEE-80D9-48EE-AE6F-C448CAA71E03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42" creationId="{85C8A821-B749-48EC-9DD5-CB96F965A2E8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43" creationId="{E544C160-447F-4FB3-8404-152050080396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44" creationId="{063DFCAD-C558-4B40-8978-274518307C23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45" creationId="{554B236F-B57D-4658-9273-784C6D6A721B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46" creationId="{E9A5EAA9-CE29-4A3C-A55B-D1B145FC8421}"/>
          </ac:spMkLst>
        </pc:spChg>
        <pc:spChg chg="mod">
          <ac:chgData name="Hamlet Markarian" userId="4926d2b407f31d77" providerId="LiveId" clId="{1C057F98-2CC4-49E3-A2E2-A804BE88845B}" dt="2021-05-05T09:28:57.041" v="670" actId="20577"/>
          <ac:spMkLst>
            <pc:docMk/>
            <pc:sldMk cId="3943217951" sldId="1689"/>
            <ac:spMk id="47" creationId="{A44B59C1-E517-4559-B5F8-F894977DEDFE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48" creationId="{EB10C036-356B-40F7-8214-4FDEAAD43BB3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49" creationId="{192E5E92-9187-4984-A8A6-405CC9F441E4}"/>
          </ac:spMkLst>
        </pc:spChg>
        <pc:spChg chg="mod">
          <ac:chgData name="Hamlet Markarian" userId="4926d2b407f31d77" providerId="LiveId" clId="{1C057F98-2CC4-49E3-A2E2-A804BE88845B}" dt="2021-05-05T09:29:42.657" v="682" actId="20577"/>
          <ac:spMkLst>
            <pc:docMk/>
            <pc:sldMk cId="3943217951" sldId="1689"/>
            <ac:spMk id="50" creationId="{4F998B1D-6B43-4A9D-AD50-A2533B0C2888}"/>
          </ac:spMkLst>
        </pc:spChg>
        <pc:spChg chg="add mod">
          <ac:chgData name="Hamlet Markarian" userId="4926d2b407f31d77" providerId="LiveId" clId="{1C057F98-2CC4-49E3-A2E2-A804BE88845B}" dt="2021-05-05T09:27:29.640" v="654" actId="14100"/>
          <ac:spMkLst>
            <pc:docMk/>
            <pc:sldMk cId="3943217951" sldId="1689"/>
            <ac:spMk id="51" creationId="{37FD2ED1-D056-4F54-9D73-646FE02269CB}"/>
          </ac:spMkLst>
        </pc:spChg>
        <pc:spChg chg="add mod">
          <ac:chgData name="Hamlet Markarian" userId="4926d2b407f31d77" providerId="LiveId" clId="{1C057F98-2CC4-49E3-A2E2-A804BE88845B}" dt="2021-05-05T09:27:13.056" v="650" actId="1037"/>
          <ac:spMkLst>
            <pc:docMk/>
            <pc:sldMk cId="3943217951" sldId="1689"/>
            <ac:spMk id="52" creationId="{2F8AA12B-1A68-4E92-9EFF-68535000AFD4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53" creationId="{D9C8E34E-920C-4294-B175-F8D03A21DEB0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54" creationId="{247DF046-CCA9-4019-BA5A-FCD343D9C54D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55" creationId="{F03BC7C6-64A5-447D-B79E-F73C8FA17BCB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56" creationId="{06C96C30-832A-49B1-86FE-7A452E2A46CE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57" creationId="{0F07F53C-6CAF-4E62-A9CE-557AFA098B25}"/>
          </ac:spMkLst>
        </pc:spChg>
        <pc:spChg chg="del">
          <ac:chgData name="Hamlet Markarian" userId="4926d2b407f31d77" providerId="LiveId" clId="{1C057F98-2CC4-49E3-A2E2-A804BE88845B}" dt="2021-05-05T09:26:03.600" v="638" actId="478"/>
          <ac:spMkLst>
            <pc:docMk/>
            <pc:sldMk cId="3943217951" sldId="1689"/>
            <ac:spMk id="58" creationId="{03C0FCE7-83B9-42D8-A956-DA45A97114DD}"/>
          </ac:spMkLst>
        </pc:spChg>
        <pc:spChg chg="add mod">
          <ac:chgData name="Hamlet Markarian" userId="4926d2b407f31d77" providerId="LiveId" clId="{1C057F98-2CC4-49E3-A2E2-A804BE88845B}" dt="2021-05-05T09:27:39.607" v="656" actId="554"/>
          <ac:spMkLst>
            <pc:docMk/>
            <pc:sldMk cId="3943217951" sldId="1689"/>
            <ac:spMk id="61" creationId="{D41AE590-66F8-4DE6-B6BD-6ECB86C312DC}"/>
          </ac:spMkLst>
        </pc:spChg>
        <pc:spChg chg="add mod">
          <ac:chgData name="Hamlet Markarian" userId="4926d2b407f31d77" providerId="LiveId" clId="{1C057F98-2CC4-49E3-A2E2-A804BE88845B}" dt="2021-05-05T09:27:39.607" v="656" actId="554"/>
          <ac:spMkLst>
            <pc:docMk/>
            <pc:sldMk cId="3943217951" sldId="1689"/>
            <ac:spMk id="66" creationId="{60474D4A-D065-46CF-B8FD-AF9A8ADE92E1}"/>
          </ac:spMkLst>
        </pc:spChg>
        <pc:spChg chg="add mod">
          <ac:chgData name="Hamlet Markarian" userId="4926d2b407f31d77" providerId="LiveId" clId="{1C057F98-2CC4-49E3-A2E2-A804BE88845B}" dt="2021-05-05T09:27:47.395" v="657" actId="14100"/>
          <ac:spMkLst>
            <pc:docMk/>
            <pc:sldMk cId="3943217951" sldId="1689"/>
            <ac:spMk id="67" creationId="{BF0EB1AE-9285-45AA-AEC9-423A9903A47A}"/>
          </ac:spMkLst>
        </pc:spChg>
        <pc:spChg chg="add mod">
          <ac:chgData name="Hamlet Markarian" userId="4926d2b407f31d77" providerId="LiveId" clId="{1C057F98-2CC4-49E3-A2E2-A804BE88845B}" dt="2021-05-05T09:27:47.395" v="657" actId="14100"/>
          <ac:spMkLst>
            <pc:docMk/>
            <pc:sldMk cId="3943217951" sldId="1689"/>
            <ac:spMk id="68" creationId="{A2E2FA09-A42E-4536-9FEB-E7ED86FFB479}"/>
          </ac:spMkLst>
        </pc:spChg>
        <pc:spChg chg="add mod">
          <ac:chgData name="Hamlet Markarian" userId="4926d2b407f31d77" providerId="LiveId" clId="{1C057F98-2CC4-49E3-A2E2-A804BE88845B}" dt="2021-05-05T09:27:47.395" v="657" actId="14100"/>
          <ac:spMkLst>
            <pc:docMk/>
            <pc:sldMk cId="3943217951" sldId="1689"/>
            <ac:spMk id="72" creationId="{BC9D3A78-D6AD-46F6-8AF3-C94ED795B9AB}"/>
          </ac:spMkLst>
        </pc:spChg>
        <pc:spChg chg="add mod">
          <ac:chgData name="Hamlet Markarian" userId="4926d2b407f31d77" providerId="LiveId" clId="{1C057F98-2CC4-49E3-A2E2-A804BE88845B}" dt="2021-05-05T09:27:47.395" v="657" actId="14100"/>
          <ac:spMkLst>
            <pc:docMk/>
            <pc:sldMk cId="3943217951" sldId="1689"/>
            <ac:spMk id="73" creationId="{FEFF3BEF-A61B-4FCA-8161-E07BA0927D67}"/>
          </ac:spMkLst>
        </pc:spChg>
        <pc:spChg chg="add mod">
          <ac:chgData name="Hamlet Markarian" userId="4926d2b407f31d77" providerId="LiveId" clId="{1C057F98-2CC4-49E3-A2E2-A804BE88845B}" dt="2021-05-05T09:27:21.279" v="653" actId="1038"/>
          <ac:spMkLst>
            <pc:docMk/>
            <pc:sldMk cId="3943217951" sldId="1689"/>
            <ac:spMk id="74" creationId="{9A3C58B5-B97E-4BC5-83E4-4C1C7B6F280E}"/>
          </ac:spMkLst>
        </pc:spChg>
        <pc:spChg chg="add mod">
          <ac:chgData name="Hamlet Markarian" userId="4926d2b407f31d77" providerId="LiveId" clId="{1C057F98-2CC4-49E3-A2E2-A804BE88845B}" dt="2021-05-05T09:27:21.279" v="653" actId="1038"/>
          <ac:spMkLst>
            <pc:docMk/>
            <pc:sldMk cId="3943217951" sldId="1689"/>
            <ac:spMk id="75" creationId="{EA84A0C5-5E70-411D-B8B7-B6BE16A11574}"/>
          </ac:spMkLst>
        </pc:spChg>
        <pc:spChg chg="add mod">
          <ac:chgData name="Hamlet Markarian" userId="4926d2b407f31d77" providerId="LiveId" clId="{1C057F98-2CC4-49E3-A2E2-A804BE88845B}" dt="2021-05-05T09:27:21.279" v="653" actId="1038"/>
          <ac:spMkLst>
            <pc:docMk/>
            <pc:sldMk cId="3943217951" sldId="1689"/>
            <ac:spMk id="76" creationId="{A32545A6-0118-4700-897F-D4683A2CAC9E}"/>
          </ac:spMkLst>
        </pc:spChg>
        <pc:spChg chg="add mod">
          <ac:chgData name="Hamlet Markarian" userId="4926d2b407f31d77" providerId="LiveId" clId="{1C057F98-2CC4-49E3-A2E2-A804BE88845B}" dt="2021-05-05T09:27:13.056" v="650" actId="1037"/>
          <ac:spMkLst>
            <pc:docMk/>
            <pc:sldMk cId="3943217951" sldId="1689"/>
            <ac:spMk id="77" creationId="{12A86D55-846C-49A9-A170-FD9F2EA1E9F1}"/>
          </ac:spMkLst>
        </pc:spChg>
        <pc:spChg chg="add mod">
          <ac:chgData name="Hamlet Markarian" userId="4926d2b407f31d77" providerId="LiveId" clId="{1C057F98-2CC4-49E3-A2E2-A804BE88845B}" dt="2021-05-05T09:27:13.056" v="650" actId="1037"/>
          <ac:spMkLst>
            <pc:docMk/>
            <pc:sldMk cId="3943217951" sldId="1689"/>
            <ac:spMk id="79" creationId="{A6CD05BB-3DE6-45E8-8B2E-5D6AADC2A9EA}"/>
          </ac:spMkLst>
        </pc:spChg>
        <pc:spChg chg="add mod">
          <ac:chgData name="Hamlet Markarian" userId="4926d2b407f31d77" providerId="LiveId" clId="{1C057F98-2CC4-49E3-A2E2-A804BE88845B}" dt="2021-05-05T09:27:13.056" v="650" actId="1037"/>
          <ac:spMkLst>
            <pc:docMk/>
            <pc:sldMk cId="3943217951" sldId="1689"/>
            <ac:spMk id="80" creationId="{9E7C7C68-6CD1-40EA-BBA6-C010696A60A5}"/>
          </ac:spMkLst>
        </pc:spChg>
        <pc:spChg chg="add mod">
          <ac:chgData name="Hamlet Markarian" userId="4926d2b407f31d77" providerId="LiveId" clId="{1C057F98-2CC4-49E3-A2E2-A804BE88845B}" dt="2021-05-05T09:27:13.056" v="650" actId="1037"/>
          <ac:spMkLst>
            <pc:docMk/>
            <pc:sldMk cId="3943217951" sldId="1689"/>
            <ac:spMk id="81" creationId="{919F4719-138C-433D-B2E1-D6D263BF9775}"/>
          </ac:spMkLst>
        </pc:spChg>
        <pc:spChg chg="add mod">
          <ac:chgData name="Hamlet Markarian" userId="4926d2b407f31d77" providerId="LiveId" clId="{1C057F98-2CC4-49E3-A2E2-A804BE88845B}" dt="2021-05-05T09:27:13.056" v="650" actId="1037"/>
          <ac:spMkLst>
            <pc:docMk/>
            <pc:sldMk cId="3943217951" sldId="1689"/>
            <ac:spMk id="82" creationId="{E3B29AF0-2D11-4220-ADE6-22896510F45C}"/>
          </ac:spMkLst>
        </pc:spChg>
        <pc:spChg chg="add mod">
          <ac:chgData name="Hamlet Markarian" userId="4926d2b407f31d77" providerId="LiveId" clId="{1C057F98-2CC4-49E3-A2E2-A804BE88845B}" dt="2021-05-05T09:27:13.056" v="650" actId="1037"/>
          <ac:spMkLst>
            <pc:docMk/>
            <pc:sldMk cId="3943217951" sldId="1689"/>
            <ac:spMk id="83" creationId="{C0116A70-A779-4B39-A2EC-301DD8F7E5C3}"/>
          </ac:spMkLst>
        </pc:spChg>
        <pc:spChg chg="add mod">
          <ac:chgData name="Hamlet Markarian" userId="4926d2b407f31d77" providerId="LiveId" clId="{1C057F98-2CC4-49E3-A2E2-A804BE88845B}" dt="2021-05-05T09:27:13.056" v="650" actId="1037"/>
          <ac:spMkLst>
            <pc:docMk/>
            <pc:sldMk cId="3943217951" sldId="1689"/>
            <ac:spMk id="84" creationId="{0C29991C-2C5E-4A54-8853-82F09C08E9A5}"/>
          </ac:spMkLst>
        </pc:spChg>
        <pc:spChg chg="add mod">
          <ac:chgData name="Hamlet Markarian" userId="4926d2b407f31d77" providerId="LiveId" clId="{1C057F98-2CC4-49E3-A2E2-A804BE88845B}" dt="2021-05-05T09:27:13.056" v="650" actId="1037"/>
          <ac:spMkLst>
            <pc:docMk/>
            <pc:sldMk cId="3943217951" sldId="1689"/>
            <ac:spMk id="90" creationId="{48716926-71D1-4286-84EC-0943C6621CB8}"/>
          </ac:spMkLst>
        </pc:spChg>
        <pc:spChg chg="add mod">
          <ac:chgData name="Hamlet Markarian" userId="4926d2b407f31d77" providerId="LiveId" clId="{1C057F98-2CC4-49E3-A2E2-A804BE88845B}" dt="2021-05-05T09:27:13.056" v="650" actId="1037"/>
          <ac:spMkLst>
            <pc:docMk/>
            <pc:sldMk cId="3943217951" sldId="1689"/>
            <ac:spMk id="91" creationId="{CA58FD17-38A7-43B4-B01C-2294A3573277}"/>
          </ac:spMkLst>
        </pc:spChg>
        <pc:spChg chg="add mod">
          <ac:chgData name="Hamlet Markarian" userId="4926d2b407f31d77" providerId="LiveId" clId="{1C057F98-2CC4-49E3-A2E2-A804BE88845B}" dt="2021-05-05T09:27:13.056" v="650" actId="1037"/>
          <ac:spMkLst>
            <pc:docMk/>
            <pc:sldMk cId="3943217951" sldId="1689"/>
            <ac:spMk id="92" creationId="{BD5FF2F6-FE94-4605-99DC-126CAE117FCF}"/>
          </ac:spMkLst>
        </pc:spChg>
        <pc:spChg chg="add mod">
          <ac:chgData name="Hamlet Markarian" userId="4926d2b407f31d77" providerId="LiveId" clId="{1C057F98-2CC4-49E3-A2E2-A804BE88845B}" dt="2021-05-05T09:27:13.056" v="650" actId="1037"/>
          <ac:spMkLst>
            <pc:docMk/>
            <pc:sldMk cId="3943217951" sldId="1689"/>
            <ac:spMk id="93" creationId="{6F52B08F-1771-4077-B6D6-EF2877629A53}"/>
          </ac:spMkLst>
        </pc:spChg>
        <pc:spChg chg="add mod">
          <ac:chgData name="Hamlet Markarian" userId="4926d2b407f31d77" providerId="LiveId" clId="{1C057F98-2CC4-49E3-A2E2-A804BE88845B}" dt="2021-05-05T09:30:17.423" v="686" actId="1076"/>
          <ac:spMkLst>
            <pc:docMk/>
            <pc:sldMk cId="3943217951" sldId="1689"/>
            <ac:spMk id="99" creationId="{C858CA41-783F-4C79-B3AB-1FEC47C3D6CA}"/>
          </ac:spMkLst>
        </pc:spChg>
        <pc:spChg chg="add mod">
          <ac:chgData name="Hamlet Markarian" userId="4926d2b407f31d77" providerId="LiveId" clId="{1C057F98-2CC4-49E3-A2E2-A804BE88845B}" dt="2021-05-05T09:31:14.801" v="689" actId="6549"/>
          <ac:spMkLst>
            <pc:docMk/>
            <pc:sldMk cId="3943217951" sldId="1689"/>
            <ac:spMk id="100" creationId="{13897C5B-69A4-4CCD-AF50-C0E03AB5BDF7}"/>
          </ac:spMkLst>
        </pc:spChg>
        <pc:picChg chg="del">
          <ac:chgData name="Hamlet Markarian" userId="4926d2b407f31d77" providerId="LiveId" clId="{1C057F98-2CC4-49E3-A2E2-A804BE88845B}" dt="2021-05-05T09:26:03.600" v="638" actId="478"/>
          <ac:picMkLst>
            <pc:docMk/>
            <pc:sldMk cId="3943217951" sldId="1689"/>
            <ac:picMk id="62" creationId="{AD5AA10E-A077-44EC-BD5E-2BE6FAB1FDFC}"/>
          </ac:picMkLst>
        </pc:picChg>
        <pc:picChg chg="del">
          <ac:chgData name="Hamlet Markarian" userId="4926d2b407f31d77" providerId="LiveId" clId="{1C057F98-2CC4-49E3-A2E2-A804BE88845B}" dt="2021-05-05T09:26:03.600" v="638" actId="478"/>
          <ac:picMkLst>
            <pc:docMk/>
            <pc:sldMk cId="3943217951" sldId="1689"/>
            <ac:picMk id="64" creationId="{CFB6B0F6-403C-4DAB-B203-890FDA88490A}"/>
          </ac:picMkLst>
        </pc:picChg>
        <pc:picChg chg="del">
          <ac:chgData name="Hamlet Markarian" userId="4926d2b407f31d77" providerId="LiveId" clId="{1C057F98-2CC4-49E3-A2E2-A804BE88845B}" dt="2021-05-05T09:26:03.600" v="638" actId="478"/>
          <ac:picMkLst>
            <pc:docMk/>
            <pc:sldMk cId="3943217951" sldId="1689"/>
            <ac:picMk id="69" creationId="{CD1DE7F9-C76A-440D-B324-2266CBAEB305}"/>
          </ac:picMkLst>
        </pc:picChg>
        <pc:picChg chg="del">
          <ac:chgData name="Hamlet Markarian" userId="4926d2b407f31d77" providerId="LiveId" clId="{1C057F98-2CC4-49E3-A2E2-A804BE88845B}" dt="2021-05-05T09:26:03.600" v="638" actId="478"/>
          <ac:picMkLst>
            <pc:docMk/>
            <pc:sldMk cId="3943217951" sldId="1689"/>
            <ac:picMk id="70" creationId="{DD86FD89-BC13-4DFA-A8F2-4DC97151C15B}"/>
          </ac:picMkLst>
        </pc:picChg>
        <pc:picChg chg="del">
          <ac:chgData name="Hamlet Markarian" userId="4926d2b407f31d77" providerId="LiveId" clId="{1C057F98-2CC4-49E3-A2E2-A804BE88845B}" dt="2021-05-05T09:26:03.600" v="638" actId="478"/>
          <ac:picMkLst>
            <pc:docMk/>
            <pc:sldMk cId="3943217951" sldId="1689"/>
            <ac:picMk id="71" creationId="{9A9B41D7-E6DC-4A0D-8428-1B83E382421F}"/>
          </ac:picMkLst>
        </pc:picChg>
        <pc:cxnChg chg="add mod">
          <ac:chgData name="Hamlet Markarian" userId="4926d2b407f31d77" providerId="LiveId" clId="{1C057F98-2CC4-49E3-A2E2-A804BE88845B}" dt="2021-05-05T09:27:13.056" v="650" actId="1037"/>
          <ac:cxnSpMkLst>
            <pc:docMk/>
            <pc:sldMk cId="3943217951" sldId="1689"/>
            <ac:cxnSpMk id="78" creationId="{8E44F4E0-A841-4CEE-BB5C-49EC04CBC373}"/>
          </ac:cxnSpMkLst>
        </pc:cxnChg>
        <pc:cxnChg chg="add mod">
          <ac:chgData name="Hamlet Markarian" userId="4926d2b407f31d77" providerId="LiveId" clId="{1C057F98-2CC4-49E3-A2E2-A804BE88845B}" dt="2021-05-05T09:26:47.370" v="640" actId="1076"/>
          <ac:cxnSpMkLst>
            <pc:docMk/>
            <pc:sldMk cId="3943217951" sldId="1689"/>
            <ac:cxnSpMk id="94" creationId="{407C5CAC-32F7-440F-AADC-77366891E2E6}"/>
          </ac:cxnSpMkLst>
        </pc:cxnChg>
        <pc:cxnChg chg="add mod">
          <ac:chgData name="Hamlet Markarian" userId="4926d2b407f31d77" providerId="LiveId" clId="{1C057F98-2CC4-49E3-A2E2-A804BE88845B}" dt="2021-05-05T09:26:47.370" v="640" actId="1076"/>
          <ac:cxnSpMkLst>
            <pc:docMk/>
            <pc:sldMk cId="3943217951" sldId="1689"/>
            <ac:cxnSpMk id="95" creationId="{AFC2BD97-8028-4A12-87F8-D0F33BDC059C}"/>
          </ac:cxnSpMkLst>
        </pc:cxnChg>
        <pc:cxnChg chg="add mod">
          <ac:chgData name="Hamlet Markarian" userId="4926d2b407f31d77" providerId="LiveId" clId="{1C057F98-2CC4-49E3-A2E2-A804BE88845B}" dt="2021-05-05T09:26:47.370" v="640" actId="1076"/>
          <ac:cxnSpMkLst>
            <pc:docMk/>
            <pc:sldMk cId="3943217951" sldId="1689"/>
            <ac:cxnSpMk id="98" creationId="{757275F7-0968-42FA-A9DD-37DCDDBF4963}"/>
          </ac:cxnSpMkLst>
        </pc:cxnChg>
      </pc:sldChg>
      <pc:sldChg chg="addSp delSp modSp add mod ord modClrScheme modShow chgLayout">
        <pc:chgData name="Hamlet Markarian" userId="4926d2b407f31d77" providerId="LiveId" clId="{1C057F98-2CC4-49E3-A2E2-A804BE88845B}" dt="2021-05-06T10:14:08.643" v="4111" actId="700"/>
        <pc:sldMkLst>
          <pc:docMk/>
          <pc:sldMk cId="3602872411" sldId="1690"/>
        </pc:sldMkLst>
        <pc:spChg chg="del mod ord topLvl">
          <ac:chgData name="Hamlet Markarian" userId="4926d2b407f31d77" providerId="LiveId" clId="{1C057F98-2CC4-49E3-A2E2-A804BE88845B}" dt="2021-05-06T09:05:56.646" v="3945" actId="478"/>
          <ac:spMkLst>
            <pc:docMk/>
            <pc:sldMk cId="3602872411" sldId="1690"/>
            <ac:spMk id="5" creationId="{BC01E833-A438-4C2A-AF28-2B402D7F80E5}"/>
          </ac:spMkLst>
        </pc:spChg>
        <pc:spChg chg="add mod">
          <ac:chgData name="Hamlet Markarian" userId="4926d2b407f31d77" providerId="LiveId" clId="{1C057F98-2CC4-49E3-A2E2-A804BE88845B}" dt="2021-05-06T10:13:33.919" v="4110" actId="20577"/>
          <ac:spMkLst>
            <pc:docMk/>
            <pc:sldMk cId="3602872411" sldId="1690"/>
            <ac:spMk id="26" creationId="{9A3A919E-C693-4525-A691-90915290C968}"/>
          </ac:spMkLst>
        </pc:spChg>
        <pc:spChg chg="del mod ord">
          <ac:chgData name="Hamlet Markarian" userId="4926d2b407f31d77" providerId="LiveId" clId="{1C057F98-2CC4-49E3-A2E2-A804BE88845B}" dt="2021-05-05T18:50:13.165" v="1194" actId="478"/>
          <ac:spMkLst>
            <pc:docMk/>
            <pc:sldMk cId="3602872411" sldId="1690"/>
            <ac:spMk id="26" creationId="{D2F7AB68-18ED-47EB-A7E8-03F8D241CEC9}"/>
          </ac:spMkLst>
        </pc:spChg>
        <pc:spChg chg="add mod">
          <ac:chgData name="Hamlet Markarian" userId="4926d2b407f31d77" providerId="LiveId" clId="{1C057F98-2CC4-49E3-A2E2-A804BE88845B}" dt="2021-05-06T10:13:19.120" v="4106" actId="1076"/>
          <ac:spMkLst>
            <pc:docMk/>
            <pc:sldMk cId="3602872411" sldId="1690"/>
            <ac:spMk id="27" creationId="{8F7DE41A-7B40-45FE-847C-66A947658850}"/>
          </ac:spMkLst>
        </pc:spChg>
        <pc:spChg chg="add del mod ord">
          <ac:chgData name="Hamlet Markarian" userId="4926d2b407f31d77" providerId="LiveId" clId="{1C057F98-2CC4-49E3-A2E2-A804BE88845B}" dt="2021-05-05T18:50:13.165" v="1194" actId="478"/>
          <ac:spMkLst>
            <pc:docMk/>
            <pc:sldMk cId="3602872411" sldId="1690"/>
            <ac:spMk id="45" creationId="{1F49E127-5082-46B0-9970-A7254D91E01C}"/>
          </ac:spMkLst>
        </pc:spChg>
        <pc:spChg chg="del mod topLvl">
          <ac:chgData name="Hamlet Markarian" userId="4926d2b407f31d77" providerId="LiveId" clId="{1C057F98-2CC4-49E3-A2E2-A804BE88845B}" dt="2021-05-05T18:15:19.708" v="1114" actId="478"/>
          <ac:spMkLst>
            <pc:docMk/>
            <pc:sldMk cId="3602872411" sldId="1690"/>
            <ac:spMk id="47" creationId="{A44B59C1-E517-4559-B5F8-F894977DEDFE}"/>
          </ac:spMkLst>
        </pc:spChg>
        <pc:spChg chg="add del mod">
          <ac:chgData name="Hamlet Markarian" userId="4926d2b407f31d77" providerId="LiveId" clId="{1C057F98-2CC4-49E3-A2E2-A804BE88845B}" dt="2021-05-05T18:15:19.708" v="1114" actId="478"/>
          <ac:spMkLst>
            <pc:docMk/>
            <pc:sldMk cId="3602872411" sldId="1690"/>
            <ac:spMk id="48" creationId="{87721392-DD5B-4C1B-9B5A-631CA22ADABA}"/>
          </ac:spMkLst>
        </pc:spChg>
        <pc:spChg chg="add del mod">
          <ac:chgData name="Hamlet Markarian" userId="4926d2b407f31d77" providerId="LiveId" clId="{1C057F98-2CC4-49E3-A2E2-A804BE88845B}" dt="2021-05-05T09:49:20.304" v="962" actId="478"/>
          <ac:spMkLst>
            <pc:docMk/>
            <pc:sldMk cId="3602872411" sldId="1690"/>
            <ac:spMk id="49" creationId="{F50612DE-6D9F-4A11-BD95-FEC244C13549}"/>
          </ac:spMkLst>
        </pc:spChg>
        <pc:spChg chg="del mod topLvl">
          <ac:chgData name="Hamlet Markarian" userId="4926d2b407f31d77" providerId="LiveId" clId="{1C057F98-2CC4-49E3-A2E2-A804BE88845B}" dt="2021-05-05T18:15:15.196" v="1113" actId="478"/>
          <ac:spMkLst>
            <pc:docMk/>
            <pc:sldMk cId="3602872411" sldId="1690"/>
            <ac:spMk id="50" creationId="{4F998B1D-6B43-4A9D-AD50-A2533B0C2888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51" creationId="{37FD2ED1-D056-4F54-9D73-646FE02269CB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52" creationId="{2F8AA12B-1A68-4E92-9EFF-68535000AFD4}"/>
          </ac:spMkLst>
        </pc:spChg>
        <pc:spChg chg="add del mod">
          <ac:chgData name="Hamlet Markarian" userId="4926d2b407f31d77" providerId="LiveId" clId="{1C057F98-2CC4-49E3-A2E2-A804BE88845B}" dt="2021-05-05T18:15:19.708" v="1114" actId="478"/>
          <ac:spMkLst>
            <pc:docMk/>
            <pc:sldMk cId="3602872411" sldId="1690"/>
            <ac:spMk id="53" creationId="{AF5A0026-4D00-45E8-9F90-933BC1A1C94C}"/>
          </ac:spMkLst>
        </pc:spChg>
        <pc:spChg chg="add del mod">
          <ac:chgData name="Hamlet Markarian" userId="4926d2b407f31d77" providerId="LiveId" clId="{1C057F98-2CC4-49E3-A2E2-A804BE88845B}" dt="2021-05-05T18:07:34.300" v="1035" actId="478"/>
          <ac:spMkLst>
            <pc:docMk/>
            <pc:sldMk cId="3602872411" sldId="1690"/>
            <ac:spMk id="54" creationId="{FE19F5C8-44C1-409B-B169-79BC05329BC3}"/>
          </ac:spMkLst>
        </pc:spChg>
        <pc:spChg chg="add del mod ord">
          <ac:chgData name="Hamlet Markarian" userId="4926d2b407f31d77" providerId="LiveId" clId="{1C057F98-2CC4-49E3-A2E2-A804BE88845B}" dt="2021-05-06T09:05:56.646" v="3945" actId="478"/>
          <ac:spMkLst>
            <pc:docMk/>
            <pc:sldMk cId="3602872411" sldId="1690"/>
            <ac:spMk id="57" creationId="{B79FE3FB-DDD9-4C52-A866-E3982D872286}"/>
          </ac:spMkLst>
        </pc:spChg>
        <pc:spChg chg="add del mod">
          <ac:chgData name="Hamlet Markarian" userId="4926d2b407f31d77" providerId="LiveId" clId="{1C057F98-2CC4-49E3-A2E2-A804BE88845B}" dt="2021-05-06T09:05:56.646" v="3945" actId="478"/>
          <ac:spMkLst>
            <pc:docMk/>
            <pc:sldMk cId="3602872411" sldId="1690"/>
            <ac:spMk id="58" creationId="{6746E36E-8B07-4A24-8EBF-F9D748DD640E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61" creationId="{D41AE590-66F8-4DE6-B6BD-6ECB86C312DC}"/>
          </ac:spMkLst>
        </pc:spChg>
        <pc:spChg chg="add del mod">
          <ac:chgData name="Hamlet Markarian" userId="4926d2b407f31d77" providerId="LiveId" clId="{1C057F98-2CC4-49E3-A2E2-A804BE88845B}" dt="2021-05-05T23:38:45.941" v="3449" actId="478"/>
          <ac:spMkLst>
            <pc:docMk/>
            <pc:sldMk cId="3602872411" sldId="1690"/>
            <ac:spMk id="62" creationId="{247E316A-809D-4F6D-BBD3-5ED79B9AB7A2}"/>
          </ac:spMkLst>
        </pc:spChg>
        <pc:spChg chg="add del mod">
          <ac:chgData name="Hamlet Markarian" userId="4926d2b407f31d77" providerId="LiveId" clId="{1C057F98-2CC4-49E3-A2E2-A804BE88845B}" dt="2021-05-06T09:05:56.646" v="3945" actId="478"/>
          <ac:spMkLst>
            <pc:docMk/>
            <pc:sldMk cId="3602872411" sldId="1690"/>
            <ac:spMk id="64" creationId="{0CA89183-81A9-4647-ADF1-40C53FAA37B7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66" creationId="{60474D4A-D065-46CF-B8FD-AF9A8ADE92E1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67" creationId="{BF0EB1AE-9285-45AA-AEC9-423A9903A47A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68" creationId="{A2E2FA09-A42E-4536-9FEB-E7ED86FFB479}"/>
          </ac:spMkLst>
        </pc:spChg>
        <pc:spChg chg="add del mod">
          <ac:chgData name="Hamlet Markarian" userId="4926d2b407f31d77" providerId="LiveId" clId="{1C057F98-2CC4-49E3-A2E2-A804BE88845B}" dt="2021-05-05T23:38:45.941" v="3449" actId="478"/>
          <ac:spMkLst>
            <pc:docMk/>
            <pc:sldMk cId="3602872411" sldId="1690"/>
            <ac:spMk id="69" creationId="{2444159D-B26E-45FF-B895-A0F4132D147C}"/>
          </ac:spMkLst>
        </pc:spChg>
        <pc:spChg chg="add del mod">
          <ac:chgData name="Hamlet Markarian" userId="4926d2b407f31d77" providerId="LiveId" clId="{1C057F98-2CC4-49E3-A2E2-A804BE88845B}" dt="2021-05-05T23:42:19.045" v="3514" actId="478"/>
          <ac:spMkLst>
            <pc:docMk/>
            <pc:sldMk cId="3602872411" sldId="1690"/>
            <ac:spMk id="70" creationId="{8657F8D6-8A4F-4786-83A6-12DE8E377535}"/>
          </ac:spMkLst>
        </pc:spChg>
        <pc:spChg chg="add del mod">
          <ac:chgData name="Hamlet Markarian" userId="4926d2b407f31d77" providerId="LiveId" clId="{1C057F98-2CC4-49E3-A2E2-A804BE88845B}" dt="2021-05-05T23:38:45.941" v="3449" actId="478"/>
          <ac:spMkLst>
            <pc:docMk/>
            <pc:sldMk cId="3602872411" sldId="1690"/>
            <ac:spMk id="71" creationId="{B1C6B7BF-8FB8-40BC-86EB-27E80AE2CA1C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72" creationId="{BC9D3A78-D6AD-46F6-8AF3-C94ED795B9AB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73" creationId="{FEFF3BEF-A61B-4FCA-8161-E07BA0927D67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74" creationId="{9A3C58B5-B97E-4BC5-83E4-4C1C7B6F280E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75" creationId="{EA84A0C5-5E70-411D-B8B7-B6BE16A11574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76" creationId="{A32545A6-0118-4700-897F-D4683A2CAC9E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77" creationId="{12A86D55-846C-49A9-A170-FD9F2EA1E9F1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79" creationId="{A6CD05BB-3DE6-45E8-8B2E-5D6AADC2A9EA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80" creationId="{9E7C7C68-6CD1-40EA-BBA6-C010696A60A5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81" creationId="{919F4719-138C-433D-B2E1-D6D263BF9775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82" creationId="{E3B29AF0-2D11-4220-ADE6-22896510F45C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83" creationId="{C0116A70-A779-4B39-A2EC-301DD8F7E5C3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84" creationId="{0C29991C-2C5E-4A54-8853-82F09C08E9A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02872411" sldId="1690"/>
            <ac:spMk id="86" creationId="{FDE1ED42-320B-4BFA-8ACE-40BD3A7BF36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02872411" sldId="1690"/>
            <ac:spMk id="87" creationId="{C92A7041-63AB-4579-B061-8A346F45FE8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02872411" sldId="1690"/>
            <ac:spMk id="88" creationId="{A52498D4-8C84-436C-A629-BFD59B65340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02872411" sldId="1690"/>
            <ac:spMk id="89" creationId="{3861B3D1-9F72-48F3-8F52-B469BA168883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90" creationId="{48716926-71D1-4286-84EC-0943C6621CB8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91" creationId="{CA58FD17-38A7-43B4-B01C-2294A3573277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92" creationId="{BD5FF2F6-FE94-4605-99DC-126CAE117FCF}"/>
          </ac:spMkLst>
        </pc:spChg>
        <pc:spChg chg="del">
          <ac:chgData name="Hamlet Markarian" userId="4926d2b407f31d77" providerId="LiveId" clId="{1C057F98-2CC4-49E3-A2E2-A804BE88845B}" dt="2021-05-05T09:31:38.847" v="691" actId="478"/>
          <ac:spMkLst>
            <pc:docMk/>
            <pc:sldMk cId="3602872411" sldId="1690"/>
            <ac:spMk id="93" creationId="{6F52B08F-1771-4077-B6D6-EF2877629A53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02872411" sldId="1690"/>
            <ac:spMk id="96" creationId="{BB94E991-97B4-473C-8F94-83375346173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02872411" sldId="1690"/>
            <ac:spMk id="97" creationId="{384C1A49-53C6-49A3-9EFC-DAE87884C7E6}"/>
          </ac:spMkLst>
        </pc:spChg>
        <pc:spChg chg="del">
          <ac:chgData name="Hamlet Markarian" userId="4926d2b407f31d77" providerId="LiveId" clId="{1C057F98-2CC4-49E3-A2E2-A804BE88845B}" dt="2021-05-05T09:32:04.831" v="696" actId="478"/>
          <ac:spMkLst>
            <pc:docMk/>
            <pc:sldMk cId="3602872411" sldId="1690"/>
            <ac:spMk id="99" creationId="{C858CA41-783F-4C79-B3AB-1FEC47C3D6CA}"/>
          </ac:spMkLst>
        </pc:spChg>
        <pc:spChg chg="del">
          <ac:chgData name="Hamlet Markarian" userId="4926d2b407f31d77" providerId="LiveId" clId="{1C057F98-2CC4-49E3-A2E2-A804BE88845B}" dt="2021-05-05T09:32:26.766" v="700" actId="478"/>
          <ac:spMkLst>
            <pc:docMk/>
            <pc:sldMk cId="3602872411" sldId="1690"/>
            <ac:spMk id="100" creationId="{13897C5B-69A4-4CCD-AF50-C0E03AB5BDF7}"/>
          </ac:spMkLst>
        </pc:spChg>
        <pc:spChg chg="add del mod">
          <ac:chgData name="Hamlet Markarian" userId="4926d2b407f31d77" providerId="LiveId" clId="{1C057F98-2CC4-49E3-A2E2-A804BE88845B}" dt="2021-05-05T23:42:19.045" v="3514" actId="478"/>
          <ac:spMkLst>
            <pc:docMk/>
            <pc:sldMk cId="3602872411" sldId="1690"/>
            <ac:spMk id="101" creationId="{F355C421-493C-420B-9BA2-2D544B16D5FF}"/>
          </ac:spMkLst>
        </pc:spChg>
        <pc:spChg chg="add del mod">
          <ac:chgData name="Hamlet Markarian" userId="4926d2b407f31d77" providerId="LiveId" clId="{1C057F98-2CC4-49E3-A2E2-A804BE88845B}" dt="2021-05-05T23:38:45.941" v="3449" actId="478"/>
          <ac:spMkLst>
            <pc:docMk/>
            <pc:sldMk cId="3602872411" sldId="1690"/>
            <ac:spMk id="102" creationId="{D89B7F59-A3FE-46FF-9DB2-4DDCFAD262F2}"/>
          </ac:spMkLst>
        </pc:spChg>
        <pc:spChg chg="add del mod">
          <ac:chgData name="Hamlet Markarian" userId="4926d2b407f31d77" providerId="LiveId" clId="{1C057F98-2CC4-49E3-A2E2-A804BE88845B}" dt="2021-05-06T09:05:56.646" v="3945" actId="478"/>
          <ac:spMkLst>
            <pc:docMk/>
            <pc:sldMk cId="3602872411" sldId="1690"/>
            <ac:spMk id="105" creationId="{315872BF-878A-47DD-93DB-1295E1D6B5DF}"/>
          </ac:spMkLst>
        </pc:spChg>
        <pc:spChg chg="add del mod">
          <ac:chgData name="Hamlet Markarian" userId="4926d2b407f31d77" providerId="LiveId" clId="{1C057F98-2CC4-49E3-A2E2-A804BE88845B}" dt="2021-05-06T09:05:56.646" v="3945" actId="478"/>
          <ac:spMkLst>
            <pc:docMk/>
            <pc:sldMk cId="3602872411" sldId="1690"/>
            <ac:spMk id="106" creationId="{293DC0AE-FBEC-4A8C-80D4-FBDFC5C5595A}"/>
          </ac:spMkLst>
        </pc:spChg>
        <pc:spChg chg="add del mod ord">
          <ac:chgData name="Hamlet Markarian" userId="4926d2b407f31d77" providerId="LiveId" clId="{1C057F98-2CC4-49E3-A2E2-A804BE88845B}" dt="2021-05-06T09:05:56.646" v="3945" actId="478"/>
          <ac:spMkLst>
            <pc:docMk/>
            <pc:sldMk cId="3602872411" sldId="1690"/>
            <ac:spMk id="107" creationId="{0F859193-6AC0-423A-BBC1-209232071DAB}"/>
          </ac:spMkLst>
        </pc:spChg>
        <pc:spChg chg="add del mod ord">
          <ac:chgData name="Hamlet Markarian" userId="4926d2b407f31d77" providerId="LiveId" clId="{1C057F98-2CC4-49E3-A2E2-A804BE88845B}" dt="2021-05-06T09:05:56.646" v="3945" actId="478"/>
          <ac:spMkLst>
            <pc:docMk/>
            <pc:sldMk cId="3602872411" sldId="1690"/>
            <ac:spMk id="109" creationId="{1C20DFFB-B43B-46A9-A3F6-3A1603743C63}"/>
          </ac:spMkLst>
        </pc:spChg>
        <pc:spChg chg="add del mod ord">
          <ac:chgData name="Hamlet Markarian" userId="4926d2b407f31d77" providerId="LiveId" clId="{1C057F98-2CC4-49E3-A2E2-A804BE88845B}" dt="2021-05-06T09:05:56.646" v="3945" actId="478"/>
          <ac:spMkLst>
            <pc:docMk/>
            <pc:sldMk cId="3602872411" sldId="1690"/>
            <ac:spMk id="110" creationId="{48DFAA08-C42B-4D9C-AF98-F1B80136E5CD}"/>
          </ac:spMkLst>
        </pc:spChg>
        <pc:spChg chg="add del mod ord">
          <ac:chgData name="Hamlet Markarian" userId="4926d2b407f31d77" providerId="LiveId" clId="{1C057F98-2CC4-49E3-A2E2-A804BE88845B}" dt="2021-05-06T09:05:56.646" v="3945" actId="478"/>
          <ac:spMkLst>
            <pc:docMk/>
            <pc:sldMk cId="3602872411" sldId="1690"/>
            <ac:spMk id="111" creationId="{07C91F91-B133-41F4-8C1A-EDE2E3F32C1B}"/>
          </ac:spMkLst>
        </pc:spChg>
        <pc:spChg chg="add del mod">
          <ac:chgData name="Hamlet Markarian" userId="4926d2b407f31d77" providerId="LiveId" clId="{1C057F98-2CC4-49E3-A2E2-A804BE88845B}" dt="2021-05-06T09:05:56.646" v="3945" actId="478"/>
          <ac:spMkLst>
            <pc:docMk/>
            <pc:sldMk cId="3602872411" sldId="1690"/>
            <ac:spMk id="113" creationId="{7D788A73-741B-4799-A475-FFB7FD4296F4}"/>
          </ac:spMkLst>
        </pc:spChg>
        <pc:grpChg chg="add del mod ord">
          <ac:chgData name="Hamlet Markarian" userId="4926d2b407f31d77" providerId="LiveId" clId="{1C057F98-2CC4-49E3-A2E2-A804BE88845B}" dt="2021-05-05T09:44:41.008" v="852" actId="165"/>
          <ac:grpSpMkLst>
            <pc:docMk/>
            <pc:sldMk cId="3602872411" sldId="1690"/>
            <ac:grpSpMk id="2" creationId="{142BB623-C255-4319-AF7F-AA4DC1A990FB}"/>
          </ac:grpSpMkLst>
        </pc:grpChg>
        <pc:grpChg chg="add del mod ord">
          <ac:chgData name="Hamlet Markarian" userId="4926d2b407f31d77" providerId="LiveId" clId="{1C057F98-2CC4-49E3-A2E2-A804BE88845B}" dt="2021-05-06T09:32:25.047" v="3985"/>
          <ac:grpSpMkLst>
            <pc:docMk/>
            <pc:sldMk cId="3602872411" sldId="1690"/>
            <ac:grpSpMk id="85" creationId="{2386B6A7-AA72-4C56-84B2-783D455833CA}"/>
          </ac:grpSpMkLst>
        </pc:grpChg>
        <pc:picChg chg="add del mod">
          <ac:chgData name="Hamlet Markarian" userId="4926d2b407f31d77" providerId="LiveId" clId="{1C057F98-2CC4-49E3-A2E2-A804BE88845B}" dt="2021-05-06T09:05:56.646" v="3945" actId="478"/>
          <ac:picMkLst>
            <pc:docMk/>
            <pc:sldMk cId="3602872411" sldId="1690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5T18:16:30.333" v="1116"/>
          <ac:picMkLst>
            <pc:docMk/>
            <pc:sldMk cId="3602872411" sldId="1690"/>
            <ac:picMk id="56" creationId="{8949BDD1-2918-4A15-97B5-46AA812BFC63}"/>
          </ac:picMkLst>
        </pc:picChg>
        <pc:picChg chg="del mod">
          <ac:chgData name="Hamlet Markarian" userId="4926d2b407f31d77" providerId="LiveId" clId="{1C057F98-2CC4-49E3-A2E2-A804BE88845B}" dt="2021-05-06T09:05:56.646" v="3945" actId="478"/>
          <ac:picMkLst>
            <pc:docMk/>
            <pc:sldMk cId="3602872411" sldId="1690"/>
            <ac:picMk id="59" creationId="{B9526696-E983-4EDA-8A8C-E710C71CB59C}"/>
          </ac:picMkLst>
        </pc:picChg>
        <pc:picChg chg="del mod">
          <ac:chgData name="Hamlet Markarian" userId="4926d2b407f31d77" providerId="LiveId" clId="{1C057F98-2CC4-49E3-A2E2-A804BE88845B}" dt="2021-05-05T18:08:03.008" v="1037" actId="21"/>
          <ac:picMkLst>
            <pc:docMk/>
            <pc:sldMk cId="3602872411" sldId="1690"/>
            <ac:picMk id="60" creationId="{9E3B55F7-36BB-441F-8572-6D68A0FA5F36}"/>
          </ac:picMkLst>
        </pc:picChg>
        <pc:picChg chg="del mod">
          <ac:chgData name="Hamlet Markarian" userId="4926d2b407f31d77" providerId="LiveId" clId="{1C057F98-2CC4-49E3-A2E2-A804BE88845B}" dt="2021-05-06T09:05:56.646" v="3945" actId="478"/>
          <ac:picMkLst>
            <pc:docMk/>
            <pc:sldMk cId="3602872411" sldId="1690"/>
            <ac:picMk id="63" creationId="{42E5420B-3090-4C28-A5A9-60807EFF2A15}"/>
          </ac:picMkLst>
        </pc:picChg>
        <pc:picChg chg="del mod ord">
          <ac:chgData name="Hamlet Markarian" userId="4926d2b407f31d77" providerId="LiveId" clId="{1C057F98-2CC4-49E3-A2E2-A804BE88845B}" dt="2021-05-05T18:50:13.165" v="1194" actId="478"/>
          <ac:picMkLst>
            <pc:docMk/>
            <pc:sldMk cId="3602872411" sldId="1690"/>
            <ac:picMk id="65" creationId="{8F148E92-DE77-4EE6-8C86-C2F5B057B9AC}"/>
          </ac:picMkLst>
        </pc:picChg>
        <pc:picChg chg="add del mod">
          <ac:chgData name="Hamlet Markarian" userId="4926d2b407f31d77" providerId="LiveId" clId="{1C057F98-2CC4-49E3-A2E2-A804BE88845B}" dt="2021-05-06T09:05:56.646" v="3945" actId="478"/>
          <ac:picMkLst>
            <pc:docMk/>
            <pc:sldMk cId="3602872411" sldId="1690"/>
            <ac:picMk id="108" creationId="{677FBBD7-DB70-4827-A9E1-272385E739F1}"/>
          </ac:picMkLst>
        </pc:picChg>
        <pc:picChg chg="add del mod ord">
          <ac:chgData name="Hamlet Markarian" userId="4926d2b407f31d77" providerId="LiveId" clId="{1C057F98-2CC4-49E3-A2E2-A804BE88845B}" dt="2021-05-06T09:05:56.646" v="3945" actId="478"/>
          <ac:picMkLst>
            <pc:docMk/>
            <pc:sldMk cId="3602872411" sldId="1690"/>
            <ac:picMk id="112" creationId="{A22D2A9A-C334-4927-9B10-31369588EFE3}"/>
          </ac:picMkLst>
        </pc:picChg>
        <pc:cxnChg chg="del">
          <ac:chgData name="Hamlet Markarian" userId="4926d2b407f31d77" providerId="LiveId" clId="{1C057F98-2CC4-49E3-A2E2-A804BE88845B}" dt="2021-05-05T09:31:38.847" v="691" actId="478"/>
          <ac:cxnSpMkLst>
            <pc:docMk/>
            <pc:sldMk cId="3602872411" sldId="1690"/>
            <ac:cxnSpMk id="78" creationId="{8E44F4E0-A841-4CEE-BB5C-49EC04CBC373}"/>
          </ac:cxnSpMkLst>
        </pc:cxnChg>
        <pc:cxnChg chg="del">
          <ac:chgData name="Hamlet Markarian" userId="4926d2b407f31d77" providerId="LiveId" clId="{1C057F98-2CC4-49E3-A2E2-A804BE88845B}" dt="2021-05-05T09:31:38.847" v="691" actId="478"/>
          <ac:cxnSpMkLst>
            <pc:docMk/>
            <pc:sldMk cId="3602872411" sldId="1690"/>
            <ac:cxnSpMk id="94" creationId="{407C5CAC-32F7-440F-AADC-77366891E2E6}"/>
          </ac:cxnSpMkLst>
        </pc:cxnChg>
        <pc:cxnChg chg="del">
          <ac:chgData name="Hamlet Markarian" userId="4926d2b407f31d77" providerId="LiveId" clId="{1C057F98-2CC4-49E3-A2E2-A804BE88845B}" dt="2021-05-05T09:31:38.847" v="691" actId="478"/>
          <ac:cxnSpMkLst>
            <pc:docMk/>
            <pc:sldMk cId="3602872411" sldId="1690"/>
            <ac:cxnSpMk id="95" creationId="{AFC2BD97-8028-4A12-87F8-D0F33BDC059C}"/>
          </ac:cxnSpMkLst>
        </pc:cxnChg>
        <pc:cxnChg chg="del">
          <ac:chgData name="Hamlet Markarian" userId="4926d2b407f31d77" providerId="LiveId" clId="{1C057F98-2CC4-49E3-A2E2-A804BE88845B}" dt="2021-05-05T09:31:38.847" v="691" actId="478"/>
          <ac:cxnSpMkLst>
            <pc:docMk/>
            <pc:sldMk cId="3602872411" sldId="1690"/>
            <ac:cxnSpMk id="98" creationId="{757275F7-0968-42FA-A9DD-37DCDDBF4963}"/>
          </ac:cxnSpMkLst>
        </pc:cxnChg>
        <pc:cxnChg chg="add del mod">
          <ac:chgData name="Hamlet Markarian" userId="4926d2b407f31d77" providerId="LiveId" clId="{1C057F98-2CC4-49E3-A2E2-A804BE88845B}" dt="2021-05-05T23:38:52.581" v="3451" actId="478"/>
          <ac:cxnSpMkLst>
            <pc:docMk/>
            <pc:sldMk cId="3602872411" sldId="1690"/>
            <ac:cxnSpMk id="103" creationId="{689B4A02-DF78-4444-B0D8-4EF18BA81E25}"/>
          </ac:cxnSpMkLst>
        </pc:cxnChg>
        <pc:cxnChg chg="add del mod">
          <ac:chgData name="Hamlet Markarian" userId="4926d2b407f31d77" providerId="LiveId" clId="{1C057F98-2CC4-49E3-A2E2-A804BE88845B}" dt="2021-05-05T23:41:06.709" v="3484" actId="478"/>
          <ac:cxnSpMkLst>
            <pc:docMk/>
            <pc:sldMk cId="3602872411" sldId="1690"/>
            <ac:cxnSpMk id="104" creationId="{70408743-FFBE-46BF-9313-F604D25DEB2E}"/>
          </ac:cxnSpMkLst>
        </pc:cxnChg>
      </pc:sldChg>
      <pc:sldChg chg="modSp add del mod">
        <pc:chgData name="Hamlet Markarian" userId="4926d2b407f31d77" providerId="LiveId" clId="{1C057F98-2CC4-49E3-A2E2-A804BE88845B}" dt="2021-05-05T19:41:41.374" v="1546" actId="2696"/>
        <pc:sldMkLst>
          <pc:docMk/>
          <pc:sldMk cId="4163057607" sldId="1691"/>
        </pc:sldMkLst>
        <pc:spChg chg="mod">
          <ac:chgData name="Hamlet Markarian" userId="4926d2b407f31d77" providerId="LiveId" clId="{1C057F98-2CC4-49E3-A2E2-A804BE88845B}" dt="2021-05-05T09:34:42.066" v="720" actId="20577"/>
          <ac:spMkLst>
            <pc:docMk/>
            <pc:sldMk cId="4163057607" sldId="1691"/>
            <ac:spMk id="5" creationId="{BC01E833-A438-4C2A-AF28-2B402D7F80E5}"/>
          </ac:spMkLst>
        </pc:spChg>
        <pc:spChg chg="mod">
          <ac:chgData name="Hamlet Markarian" userId="4926d2b407f31d77" providerId="LiveId" clId="{1C057F98-2CC4-49E3-A2E2-A804BE88845B}" dt="2021-05-05T09:34:50.850" v="722" actId="20577"/>
          <ac:spMkLst>
            <pc:docMk/>
            <pc:sldMk cId="4163057607" sldId="1691"/>
            <ac:spMk id="47" creationId="{A44B59C1-E517-4559-B5F8-F894977DEDFE}"/>
          </ac:spMkLst>
        </pc:sp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2211221351" sldId="1692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5" creationId="{BC01E833-A438-4C2A-AF28-2B402D7F80E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9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0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1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2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3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4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5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6" creationId="{6A37B4D6-5DF5-40B1-8DC2-9C6216DE9BFF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7" creationId="{F41E7551-87FC-43F9-9F65-BAC718F9561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9" creationId="{2A2EAE59-6663-4DF3-9691-EAE30F758E77}"/>
          </ac:spMkLst>
        </pc:spChg>
        <pc:spChg chg="add del mod">
          <ac:chgData name="Hamlet Markarian" userId="4926d2b407f31d77" providerId="LiveId" clId="{1C057F98-2CC4-49E3-A2E2-A804BE88845B}" dt="2021-05-05T19:37:49.247" v="1508" actId="478"/>
          <ac:spMkLst>
            <pc:docMk/>
            <pc:sldMk cId="2211221351" sldId="1692"/>
            <ac:spMk id="20" creationId="{B8C29E63-2255-4604-9775-0584FF9346E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21" creationId="{2D3AD312-6F79-4EB6-AC64-7B159EAE34C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22" creationId="{8974A396-4891-477F-98A6-96647036CDB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23" creationId="{5E81874E-8F78-4F9C-B6C2-C4FB2BAE5C6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24" creationId="{C87C7058-2F91-482D-8184-0C8BD296BCED}"/>
          </ac:spMkLst>
        </pc:spChg>
        <pc:spChg chg="del">
          <ac:chgData name="Hamlet Markarian" userId="4926d2b407f31d77" providerId="LiveId" clId="{1C057F98-2CC4-49E3-A2E2-A804BE88845B}" dt="2021-05-05T19:37:44.798" v="1506" actId="478"/>
          <ac:spMkLst>
            <pc:docMk/>
            <pc:sldMk cId="2211221351" sldId="1692"/>
            <ac:spMk id="26" creationId="{D2F7AB68-18ED-47EB-A7E8-03F8D241CEC9}"/>
          </ac:spMkLst>
        </pc:spChg>
        <pc:spChg chg="add mod topLvl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27" creationId="{18DF4A0D-868E-4E12-A199-2C73413AEFAF}"/>
          </ac:spMkLst>
        </pc:spChg>
        <pc:spChg chg="add mod topLvl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28" creationId="{31C8689E-0C1F-4979-A2F3-EA0A4A52FA5E}"/>
          </ac:spMkLst>
        </pc:spChg>
        <pc:spChg chg="add mod topLvl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29" creationId="{2443585B-3FA5-46DD-B91D-5851DF0980CB}"/>
          </ac:spMkLst>
        </pc:spChg>
        <pc:spChg chg="add mod topLvl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30" creationId="{E9F4D73C-E717-498F-A5B8-EF755002D4CA}"/>
          </ac:spMkLst>
        </pc:spChg>
        <pc:spChg chg="add mod topLvl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35" creationId="{AD73AB43-5B18-4E97-AC54-A6E2FDDB788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37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38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39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40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41" creationId="{6A37B4D6-5DF5-40B1-8DC2-9C6216DE9BF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42" creationId="{FEFA02E9-693F-4926-AA0B-E0246BAC2FC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44" creationId="{6A37B4D6-5DF5-40B1-8DC2-9C6216DE9BFF}"/>
          </ac:spMkLst>
        </pc:spChg>
        <pc:spChg chg="mod or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45" creationId="{1F49E127-5082-46B0-9970-A7254D91E01C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46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47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48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49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50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51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52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53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54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56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57" creationId="{B79FE3FB-DDD9-4C52-A866-E3982D87228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58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60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61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62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64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66" creationId="{6A37B4D6-5DF5-40B1-8DC2-9C6216DE9BFF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68" creationId="{10FF013B-15E5-47B9-A302-4EA1ABA6923A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69" creationId="{0A9E2141-FE36-427E-BFB2-0EECDFA32E50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70" creationId="{C3EB23D8-0367-4145-B77B-E289BAA5A23A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71" creationId="{E7AD15B8-FC99-40FA-898A-4B07D48DF055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72" creationId="{CC90BBD6-0B17-4142-8B33-CD23757534FC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73" creationId="{A927F745-34D8-4B38-8D4A-ECF30329913D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74" creationId="{C917614D-781D-4096-AE70-8BFBA7963AD3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75" creationId="{83D1D4DD-E755-4F02-9C4F-C918500D43CC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76" creationId="{CA0693D3-6938-4DEF-A3E2-772EBE399298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77" creationId="{707B6D44-8AB1-423B-B4D3-83A6D4BEF557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78" creationId="{BAC0C19D-A0AE-4BFF-A121-230EF994B454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80" creationId="{C2D530FD-6C19-4913-9371-4F3D3B5BE140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81" creationId="{91498213-AE2D-412A-93BD-508D23ACC0C3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82" creationId="{5FD3F0BC-DCB7-464C-9974-5E41C360519D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83" creationId="{0A50CE84-E098-4658-AF27-AA8F79512C4F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84" creationId="{599E25CF-3717-4BEA-972E-0341D62B1DF0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86" creationId="{FDE1ED42-320B-4BFA-8ACE-40BD3A7BF36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87" creationId="{C92A7041-63AB-4579-B061-8A346F45FE8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88" creationId="{A52498D4-8C84-436C-A629-BFD59B65340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89" creationId="{3861B3D1-9F72-48F3-8F52-B469BA168883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90" creationId="{39F3CCE9-8F92-43DD-ABEE-2030430C3764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91" creationId="{57F436AD-3989-4C1D-824B-4C331816DEC8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92" creationId="{AD18A59E-25F8-45FC-9902-38AA7DF2B94C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93" creationId="{8B4B0179-54BF-463B-987A-EB0DF031BC78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94" creationId="{A6D8900E-D4D3-4204-AF64-9EFA94569852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95" creationId="{0B9DB004-C9FD-4CBE-B49A-661F3EACF69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96" creationId="{BB94E991-97B4-473C-8F94-83375346173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97" creationId="{384C1A49-53C6-49A3-9EFC-DAE87884C7E6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98" creationId="{FEE3F24B-F73B-4175-A4E5-417812172705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99" creationId="{84BDD3DA-7099-4543-9C9E-1705BEAA0892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100" creationId="{CC4B20F1-8D88-4493-A0AE-393B0D5B34D5}"/>
          </ac:spMkLst>
        </pc:spChg>
        <pc:spChg chg="mod">
          <ac:chgData name="Hamlet Markarian" userId="4926d2b407f31d77" providerId="LiveId" clId="{1C057F98-2CC4-49E3-A2E2-A804BE88845B}" dt="2021-05-05T19:47:29.653" v="1624" actId="27803"/>
          <ac:spMkLst>
            <pc:docMk/>
            <pc:sldMk cId="2211221351" sldId="1692"/>
            <ac:spMk id="101" creationId="{938EDCAE-F2BD-4666-BAA1-84C12A45980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03" creationId="{20DC5F9C-8D16-45F6-8C20-E5488638B73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04" creationId="{AFE43A68-202E-43E7-A5DC-229D4C7AF25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05" creationId="{EDED50DA-EB86-43BD-9DB3-D59A7116839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10" creationId="{02A201FD-DA60-4CF5-A28E-DCAB1086655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11" creationId="{22F7A261-9DA2-449A-B16D-C2C03421D03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12" creationId="{817C19F6-239A-4C0C-8DAB-9883EA34643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13" creationId="{53584B9E-4E92-4D44-8D14-405CA71E9469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34" creationId="{2B615ECD-B04D-44BB-8385-ED6B5B3A14E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35" creationId="{5C714CB1-69D8-40FF-8C90-51904ACDC3C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55" creationId="{AA7D8DAD-BD38-4F35-801B-0635F44ED11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56" creationId="{9A3AFBC7-2ECD-4E49-AC28-5389E240194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57" creationId="{CAB05F71-4D3B-4DE9-BB05-FB8C54FC512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58" creationId="{C9B3D1B2-CEDC-4940-A83D-B58B26481B8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11221351" sldId="1692"/>
            <ac:spMk id="159" creationId="{C12696C2-DC02-43C7-8132-882513108CBA}"/>
          </ac:spMkLst>
        </pc:spChg>
        <pc:grpChg chg="add del mod">
          <ac:chgData name="Hamlet Markarian" userId="4926d2b407f31d77" providerId="LiveId" clId="{1C057F98-2CC4-49E3-A2E2-A804BE88845B}" dt="2021-05-05T20:53:23.044" v="2041" actId="165"/>
          <ac:grpSpMkLst>
            <pc:docMk/>
            <pc:sldMk cId="2211221351" sldId="1692"/>
            <ac:grpSpMk id="3" creationId="{40620B73-A191-4622-B4FD-93572CF44DFB}"/>
          </ac:grpSpMkLst>
        </pc:grpChg>
        <pc:grpChg chg="add del mod">
          <ac:chgData name="Hamlet Markarian" userId="4926d2b407f31d77" providerId="LiveId" clId="{1C057F98-2CC4-49E3-A2E2-A804BE88845B}" dt="2021-05-05T20:53:23.044" v="2041" actId="165"/>
          <ac:grpSpMkLst>
            <pc:docMk/>
            <pc:sldMk cId="2211221351" sldId="1692"/>
            <ac:grpSpMk id="4" creationId="{039F2C68-D1BE-41B2-B9E9-96CE06DF60EC}"/>
          </ac:grpSpMkLst>
        </pc:grpChg>
        <pc:grpChg chg="add del mod">
          <ac:chgData name="Hamlet Markarian" userId="4926d2b407f31d77" providerId="LiveId" clId="{1C057F98-2CC4-49E3-A2E2-A804BE88845B}" dt="2021-05-05T20:53:23.044" v="2041" actId="165"/>
          <ac:grpSpMkLst>
            <pc:docMk/>
            <pc:sldMk cId="2211221351" sldId="1692"/>
            <ac:grpSpMk id="6" creationId="{880720F1-E749-4105-8C15-7824F4453CD9}"/>
          </ac:grpSpMkLst>
        </pc:grpChg>
        <pc:grpChg chg="add del mod">
          <ac:chgData name="Hamlet Markarian" userId="4926d2b407f31d77" providerId="LiveId" clId="{1C057F98-2CC4-49E3-A2E2-A804BE88845B}" dt="2021-05-05T20:53:23.044" v="2041" actId="165"/>
          <ac:grpSpMkLst>
            <pc:docMk/>
            <pc:sldMk cId="2211221351" sldId="1692"/>
            <ac:grpSpMk id="7" creationId="{C21E90C0-A217-4B9A-8907-D5AD57507F83}"/>
          </ac:grpSpMkLst>
        </pc:grpChg>
        <pc:grpChg chg="add del mod">
          <ac:chgData name="Hamlet Markarian" userId="4926d2b407f31d77" providerId="LiveId" clId="{1C057F98-2CC4-49E3-A2E2-A804BE88845B}" dt="2021-05-05T20:53:23.044" v="2041" actId="165"/>
          <ac:grpSpMkLst>
            <pc:docMk/>
            <pc:sldMk cId="2211221351" sldId="1692"/>
            <ac:grpSpMk id="8" creationId="{196D7F9F-1B64-4323-A28F-23D5224D77D1}"/>
          </ac:grpSpMkLst>
        </pc:grpChg>
        <pc:grpChg chg="del mod">
          <ac:chgData name="Hamlet Markarian" userId="4926d2b407f31d77" providerId="LiveId" clId="{1C057F98-2CC4-49E3-A2E2-A804BE88845B}" dt="2021-05-05T19:47:32.286" v="1625" actId="478"/>
          <ac:grpSpMkLst>
            <pc:docMk/>
            <pc:sldMk cId="2211221351" sldId="1692"/>
            <ac:grpSpMk id="67" creationId="{F43A2EDE-5515-40E9-9242-8F121CC21D94}"/>
          </ac:grpSpMkLst>
        </pc:grpChg>
        <pc:grpChg chg="del mod">
          <ac:chgData name="Hamlet Markarian" userId="4926d2b407f31d77" providerId="LiveId" clId="{1C057F98-2CC4-49E3-A2E2-A804BE88845B}" dt="2021-05-05T19:47:32.286" v="1625" actId="478"/>
          <ac:grpSpMkLst>
            <pc:docMk/>
            <pc:sldMk cId="2211221351" sldId="1692"/>
            <ac:grpSpMk id="79" creationId="{5A8F2CB3-490B-47C2-81EB-C3424817329C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2211221351" sldId="1692"/>
            <ac:grpSpMk id="85" creationId="{2386B6A7-AA72-4C56-84B2-783D455833CA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2211221351" sldId="1692"/>
            <ac:grpSpMk id="102" creationId="{417B9186-0868-4BC2-AF4C-C3D2FD1B41E3}"/>
          </ac:grpSpMkLst>
        </pc:grpChg>
        <pc:grpChg chg="add del mod">
          <ac:chgData name="Hamlet Markarian" userId="4926d2b407f31d77" providerId="LiveId" clId="{1C057F98-2CC4-49E3-A2E2-A804BE88845B}" dt="2021-05-05T19:55:33.664" v="1718" actId="165"/>
          <ac:grpSpMkLst>
            <pc:docMk/>
            <pc:sldMk cId="2211221351" sldId="1692"/>
            <ac:grpSpMk id="131" creationId="{DF5EEBC1-BF66-4DA0-9066-4CB67D7BE190}"/>
          </ac:grpSpMkLst>
        </pc:grpChg>
        <pc:grpChg chg="add del mod">
          <ac:chgData name="Hamlet Markarian" userId="4926d2b407f31d77" providerId="LiveId" clId="{1C057F98-2CC4-49E3-A2E2-A804BE88845B}" dt="2021-05-05T19:55:33.664" v="1718" actId="165"/>
          <ac:grpSpMkLst>
            <pc:docMk/>
            <pc:sldMk cId="2211221351" sldId="1692"/>
            <ac:grpSpMk id="132" creationId="{0AA2D4F6-FD61-4464-BCF4-1C61A56249B9}"/>
          </ac:grpSpMkLst>
        </pc:grpChg>
        <pc:grpChg chg="add del mod">
          <ac:chgData name="Hamlet Markarian" userId="4926d2b407f31d77" providerId="LiveId" clId="{1C057F98-2CC4-49E3-A2E2-A804BE88845B}" dt="2021-05-05T19:55:33.664" v="1718" actId="165"/>
          <ac:grpSpMkLst>
            <pc:docMk/>
            <pc:sldMk cId="2211221351" sldId="1692"/>
            <ac:grpSpMk id="133" creationId="{31619180-1239-47BB-87FB-EE8519A894DC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2211221351" sldId="1692"/>
            <ac:grpSpMk id="139" creationId="{C1B015CD-AE9E-487B-81FD-4F689959AA92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2211221351" sldId="1692"/>
            <ac:grpSpMk id="140" creationId="{CD034165-5CE0-405B-A533-7B3B29FF5052}"/>
          </ac:grpSpMkLst>
        </pc:grpChg>
        <pc:grpChg chg="add del mod">
          <ac:chgData name="Hamlet Markarian" userId="4926d2b407f31d77" providerId="LiveId" clId="{1C057F98-2CC4-49E3-A2E2-A804BE88845B}" dt="2021-05-05T19:57:16.303" v="1746" actId="478"/>
          <ac:grpSpMkLst>
            <pc:docMk/>
            <pc:sldMk cId="2211221351" sldId="1692"/>
            <ac:grpSpMk id="143" creationId="{A2745068-4438-4C4E-9E6D-658A627DF690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2211221351" sldId="1692"/>
            <ac:grpSpMk id="146" creationId="{E670618E-0E40-47CB-B3F1-4639E7CB9D3F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2211221351" sldId="1692"/>
            <ac:grpSpMk id="149" creationId="{058E206E-E55D-462A-A663-0CA9FF5BC924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2211221351" sldId="1692"/>
            <ac:grpSpMk id="152" creationId="{E03AB6A7-A81F-465D-8D2C-761C0C659D8C}"/>
          </ac:grpSpMkLst>
        </pc:grp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18" creationId="{548DA348-8688-494F-B657-F099EE4CF0B0}"/>
          </ac:picMkLst>
        </pc:picChg>
        <pc:picChg chg="add mod topLvl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31" creationId="{362B274E-B6C0-41AE-8FDB-A6F5CDC49E61}"/>
          </ac:picMkLst>
        </pc:picChg>
        <pc:picChg chg="add mod topLvl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32" creationId="{9D016A07-B2A4-4658-A55F-CACE6D2452EE}"/>
          </ac:picMkLst>
        </pc:picChg>
        <pc:picChg chg="add mod topLvl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33" creationId="{5A6C3A19-F478-4FB6-A315-AADEA1C7B404}"/>
          </ac:picMkLst>
        </pc:picChg>
        <pc:picChg chg="add mod topLvl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34" creationId="{EF718EBC-B8AA-4AD5-88AD-EA4787AF0BB9}"/>
          </ac:picMkLst>
        </pc:picChg>
        <pc:picChg chg="add mod topLvl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36" creationId="{ECAE5707-D9A8-4221-8F09-472E724DDA89}"/>
          </ac:picMkLst>
        </pc:picChg>
        <pc:picChg chg="add del mod">
          <ac:chgData name="Hamlet Markarian" userId="4926d2b407f31d77" providerId="LiveId" clId="{1C057F98-2CC4-49E3-A2E2-A804BE88845B}" dt="2021-05-05T19:47:29.653" v="1624" actId="27803"/>
          <ac:picMkLst>
            <pc:docMk/>
            <pc:sldMk cId="2211221351" sldId="1692"/>
            <ac:picMk id="43" creationId="{6A37B4D6-5DF5-40B1-8DC2-9C6216DE9BFF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63" creationId="{42E5420B-3090-4C28-A5A9-60807EFF2A15}"/>
          </ac:picMkLst>
        </pc:picChg>
        <pc:picChg chg="del">
          <ac:chgData name="Hamlet Markarian" userId="4926d2b407f31d77" providerId="LiveId" clId="{1C057F98-2CC4-49E3-A2E2-A804BE88845B}" dt="2021-05-05T19:37:44.798" v="1506" actId="478"/>
          <ac:picMkLst>
            <pc:docMk/>
            <pc:sldMk cId="2211221351" sldId="1692"/>
            <ac:picMk id="65" creationId="{8F148E92-DE77-4EE6-8C86-C2F5B057B9AC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115" creationId="{CB3FCF39-DC7E-4170-8EA3-FA78C69C24AB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116" creationId="{871C71B0-B98A-4CA5-B4FB-0E7865891D6E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117" creationId="{54FD41F8-CBBD-44B6-99D0-8E404C05DD9C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118" creationId="{9DBE32B0-BBCB-4BA1-9F7D-943E8EEBBF20}"/>
          </ac:picMkLst>
        </pc:picChg>
        <pc:picChg chg="add mod topLvl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119" creationId="{4688567C-3B53-494B-81A3-1E5D63FECAD8}"/>
          </ac:picMkLst>
        </pc:picChg>
        <pc:picChg chg="add mod topLvl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120" creationId="{F85E8D26-162E-4DF9-A8EB-4961358BDF0A}"/>
          </ac:picMkLst>
        </pc:picChg>
        <pc:picChg chg="add mod topLvl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121" creationId="{25EC43AD-EC61-4DF0-8BA5-D52891C78AE8}"/>
          </ac:picMkLst>
        </pc:picChg>
        <pc:picChg chg="add mod topLvl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122" creationId="{78ED0861-33DC-4DDF-8A57-F214CB2ABA67}"/>
          </ac:picMkLst>
        </pc:picChg>
        <pc:picChg chg="add del mod topLvl">
          <ac:chgData name="Hamlet Markarian" userId="4926d2b407f31d77" providerId="LiveId" clId="{1C057F98-2CC4-49E3-A2E2-A804BE88845B}" dt="2021-05-05T19:55:40.016" v="1719" actId="478"/>
          <ac:picMkLst>
            <pc:docMk/>
            <pc:sldMk cId="2211221351" sldId="1692"/>
            <ac:picMk id="123" creationId="{8AB0F92E-29B2-481D-BAC1-B22462960213}"/>
          </ac:picMkLst>
        </pc:picChg>
        <pc:picChg chg="add mod topLvl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124" creationId="{729D6EF6-E436-4D0C-B6BC-1E29837F8191}"/>
          </ac:picMkLst>
        </pc:picChg>
        <pc:picChg chg="add mod topLvl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125" creationId="{E640546C-5D5E-4976-A5FE-EB0A4E62CA5C}"/>
          </ac:picMkLst>
        </pc:picChg>
        <pc:picChg chg="add mod topLvl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126" creationId="{59A2F9E6-4E3D-4C7A-A642-3159D7F15BA7}"/>
          </ac:picMkLst>
        </pc:picChg>
        <pc:picChg chg="add del mod topLvl">
          <ac:chgData name="Hamlet Markarian" userId="4926d2b407f31d77" providerId="LiveId" clId="{1C057F98-2CC4-49E3-A2E2-A804BE88845B}" dt="2021-05-05T19:55:40.016" v="1719" actId="478"/>
          <ac:picMkLst>
            <pc:docMk/>
            <pc:sldMk cId="2211221351" sldId="1692"/>
            <ac:picMk id="127" creationId="{2A9A8185-C41E-4BCF-9CFE-9F4CFCFFFDEB}"/>
          </ac:picMkLst>
        </pc:picChg>
        <pc:picChg chg="add del mod topLvl">
          <ac:chgData name="Hamlet Markarian" userId="4926d2b407f31d77" providerId="LiveId" clId="{1C057F98-2CC4-49E3-A2E2-A804BE88845B}" dt="2021-05-05T19:55:43.151" v="1720" actId="478"/>
          <ac:picMkLst>
            <pc:docMk/>
            <pc:sldMk cId="2211221351" sldId="1692"/>
            <ac:picMk id="128" creationId="{B75149AA-0E9F-4080-82B7-B20DE277E744}"/>
          </ac:picMkLst>
        </pc:picChg>
        <pc:picChg chg="add del mod topLvl">
          <ac:chgData name="Hamlet Markarian" userId="4926d2b407f31d77" providerId="LiveId" clId="{1C057F98-2CC4-49E3-A2E2-A804BE88845B}" dt="2021-05-05T19:55:43.151" v="1720" actId="478"/>
          <ac:picMkLst>
            <pc:docMk/>
            <pc:sldMk cId="2211221351" sldId="1692"/>
            <ac:picMk id="129" creationId="{E47FF1E2-DD63-47CA-B9B1-A2B1E8739E71}"/>
          </ac:picMkLst>
        </pc:picChg>
        <pc:picChg chg="add mod topLvl">
          <ac:chgData name="Hamlet Markarian" userId="4926d2b407f31d77" providerId="LiveId" clId="{1C057F98-2CC4-49E3-A2E2-A804BE88845B}" dt="2021-05-06T09:32:25.047" v="3985"/>
          <ac:picMkLst>
            <pc:docMk/>
            <pc:sldMk cId="2211221351" sldId="1692"/>
            <ac:picMk id="130" creationId="{4F18796A-7C73-41F9-95F1-1DD099542FF3}"/>
          </ac:picMkLst>
        </pc:pic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211221351" sldId="1692"/>
            <ac:cxnSpMk id="25" creationId="{E7BBB047-60A1-4773-935F-CC4F315D3C51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211221351" sldId="1692"/>
            <ac:cxnSpMk id="107" creationId="{C5DC182D-C914-45EA-BCD8-E525DCD17DA8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211221351" sldId="1692"/>
            <ac:cxnSpMk id="108" creationId="{B35DBD03-541C-4EB2-BFB7-6C5A7EAACD21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211221351" sldId="1692"/>
            <ac:cxnSpMk id="109" creationId="{3F97FC0A-D76E-4468-BB2C-16B5766134F6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211221351" sldId="1692"/>
            <ac:cxnSpMk id="137" creationId="{4AE0572E-4BEA-413C-8CCC-CE5366A1BCFE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211221351" sldId="1692"/>
            <ac:cxnSpMk id="138" creationId="{0A38AAD5-6BD9-42EA-940E-6680C100E542}"/>
          </ac:cxnSpMkLst>
        </pc:cxnChg>
        <pc:cxnChg chg="mod">
          <ac:chgData name="Hamlet Markarian" userId="4926d2b407f31d77" providerId="LiveId" clId="{1C057F98-2CC4-49E3-A2E2-A804BE88845B}" dt="2021-05-06T09:32:25.047" v="3985"/>
          <ac:cxnSpMkLst>
            <pc:docMk/>
            <pc:sldMk cId="2211221351" sldId="1692"/>
            <ac:cxnSpMk id="141" creationId="{5E9A9A76-1DBF-487B-A207-8CC6B983F066}"/>
          </ac:cxnSpMkLst>
        </pc:cxnChg>
        <pc:cxnChg chg="mod">
          <ac:chgData name="Hamlet Markarian" userId="4926d2b407f31d77" providerId="LiveId" clId="{1C057F98-2CC4-49E3-A2E2-A804BE88845B}" dt="2021-05-06T09:32:25.047" v="3985"/>
          <ac:cxnSpMkLst>
            <pc:docMk/>
            <pc:sldMk cId="2211221351" sldId="1692"/>
            <ac:cxnSpMk id="142" creationId="{FFB0052D-3906-4595-947E-C240A0737E0B}"/>
          </ac:cxnSpMkLst>
        </pc:cxnChg>
        <pc:cxnChg chg="mod">
          <ac:chgData name="Hamlet Markarian" userId="4926d2b407f31d77" providerId="LiveId" clId="{1C057F98-2CC4-49E3-A2E2-A804BE88845B}" dt="2021-05-05T19:57:15.580" v="1745" actId="571"/>
          <ac:cxnSpMkLst>
            <pc:docMk/>
            <pc:sldMk cId="2211221351" sldId="1692"/>
            <ac:cxnSpMk id="144" creationId="{A7DB4DA5-7FC4-48BF-B677-78D323AD8DCE}"/>
          </ac:cxnSpMkLst>
        </pc:cxnChg>
        <pc:cxnChg chg="mod">
          <ac:chgData name="Hamlet Markarian" userId="4926d2b407f31d77" providerId="LiveId" clId="{1C057F98-2CC4-49E3-A2E2-A804BE88845B}" dt="2021-05-05T19:57:15.580" v="1745" actId="571"/>
          <ac:cxnSpMkLst>
            <pc:docMk/>
            <pc:sldMk cId="2211221351" sldId="1692"/>
            <ac:cxnSpMk id="145" creationId="{132B998B-B595-4815-9F98-9929F75E9A45}"/>
          </ac:cxnSpMkLst>
        </pc:cxnChg>
        <pc:cxnChg chg="mod">
          <ac:chgData name="Hamlet Markarian" userId="4926d2b407f31d77" providerId="LiveId" clId="{1C057F98-2CC4-49E3-A2E2-A804BE88845B}" dt="2021-05-06T09:32:25.047" v="3985"/>
          <ac:cxnSpMkLst>
            <pc:docMk/>
            <pc:sldMk cId="2211221351" sldId="1692"/>
            <ac:cxnSpMk id="147" creationId="{16FEAF9C-3B55-4734-AFA2-8377CEC68A8A}"/>
          </ac:cxnSpMkLst>
        </pc:cxnChg>
        <pc:cxnChg chg="mod">
          <ac:chgData name="Hamlet Markarian" userId="4926d2b407f31d77" providerId="LiveId" clId="{1C057F98-2CC4-49E3-A2E2-A804BE88845B}" dt="2021-05-06T09:32:25.047" v="3985"/>
          <ac:cxnSpMkLst>
            <pc:docMk/>
            <pc:sldMk cId="2211221351" sldId="1692"/>
            <ac:cxnSpMk id="148" creationId="{BE5366B8-82D3-410F-81BB-3B25B8D45C96}"/>
          </ac:cxnSpMkLst>
        </pc:cxnChg>
        <pc:cxnChg chg="mod">
          <ac:chgData name="Hamlet Markarian" userId="4926d2b407f31d77" providerId="LiveId" clId="{1C057F98-2CC4-49E3-A2E2-A804BE88845B}" dt="2021-05-06T09:32:25.047" v="3985"/>
          <ac:cxnSpMkLst>
            <pc:docMk/>
            <pc:sldMk cId="2211221351" sldId="1692"/>
            <ac:cxnSpMk id="150" creationId="{32C39F74-A487-4183-804B-A89CC783BEB7}"/>
          </ac:cxnSpMkLst>
        </pc:cxnChg>
        <pc:cxnChg chg="mod">
          <ac:chgData name="Hamlet Markarian" userId="4926d2b407f31d77" providerId="LiveId" clId="{1C057F98-2CC4-49E3-A2E2-A804BE88845B}" dt="2021-05-06T09:32:25.047" v="3985"/>
          <ac:cxnSpMkLst>
            <pc:docMk/>
            <pc:sldMk cId="2211221351" sldId="1692"/>
            <ac:cxnSpMk id="151" creationId="{F509458C-BF48-4D1E-A2CB-7713134A8E50}"/>
          </ac:cxnSpMkLst>
        </pc:cxnChg>
        <pc:cxnChg chg="mod">
          <ac:chgData name="Hamlet Markarian" userId="4926d2b407f31d77" providerId="LiveId" clId="{1C057F98-2CC4-49E3-A2E2-A804BE88845B}" dt="2021-05-06T09:32:25.047" v="3985"/>
          <ac:cxnSpMkLst>
            <pc:docMk/>
            <pc:sldMk cId="2211221351" sldId="1692"/>
            <ac:cxnSpMk id="153" creationId="{D61DF447-3A2A-4E1F-9724-CDE3C8EF425D}"/>
          </ac:cxnSpMkLst>
        </pc:cxnChg>
        <pc:cxnChg chg="mod">
          <ac:chgData name="Hamlet Markarian" userId="4926d2b407f31d77" providerId="LiveId" clId="{1C057F98-2CC4-49E3-A2E2-A804BE88845B}" dt="2021-05-06T09:32:25.047" v="3985"/>
          <ac:cxnSpMkLst>
            <pc:docMk/>
            <pc:sldMk cId="2211221351" sldId="1692"/>
            <ac:cxnSpMk id="154" creationId="{52692E09-334B-4550-9E2F-950BF93D781E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1677607984" sldId="1693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77607984" sldId="1693"/>
            <ac:spMk id="5" creationId="{BC01E833-A438-4C2A-AF28-2B402D7F80E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77607984" sldId="1693"/>
            <ac:spMk id="24" creationId="{4462102D-A6E4-4048-BC7B-6D4B519A179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77607984" sldId="1693"/>
            <ac:spMk id="25" creationId="{BC8860A7-A654-4C97-9CEB-1AAB74ED6EB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77607984" sldId="1693"/>
            <ac:spMk id="26" creationId="{8D38B0AA-C424-40F7-B884-F5FC072755F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77607984" sldId="1693"/>
            <ac:spMk id="27" creationId="{0D899FF7-0F59-41A1-8E52-C37287F6DED3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77607984" sldId="1693"/>
            <ac:spMk id="57" creationId="{B79FE3FB-DDD9-4C52-A866-E3982D872286}"/>
          </ac:spMkLst>
        </pc:spChg>
        <pc:spChg chg="del">
          <ac:chgData name="Hamlet Markarian" userId="4926d2b407f31d77" providerId="LiveId" clId="{1C057F98-2CC4-49E3-A2E2-A804BE88845B}" dt="2021-05-05T18:52:36.254" v="1198" actId="478"/>
          <ac:spMkLst>
            <pc:docMk/>
            <pc:sldMk cId="1677607984" sldId="1693"/>
            <ac:spMk id="58" creationId="{6746E36E-8B07-4A24-8EBF-F9D748DD640E}"/>
          </ac:spMkLst>
        </pc:spChg>
        <pc:spChg chg="del">
          <ac:chgData name="Hamlet Markarian" userId="4926d2b407f31d77" providerId="LiveId" clId="{1C057F98-2CC4-49E3-A2E2-A804BE88845B}" dt="2021-05-05T18:52:36.254" v="1198" actId="478"/>
          <ac:spMkLst>
            <pc:docMk/>
            <pc:sldMk cId="1677607984" sldId="1693"/>
            <ac:spMk id="62" creationId="{247E316A-809D-4F6D-BBD3-5ED79B9AB7A2}"/>
          </ac:spMkLst>
        </pc:spChg>
        <pc:spChg chg="del">
          <ac:chgData name="Hamlet Markarian" userId="4926d2b407f31d77" providerId="LiveId" clId="{1C057F98-2CC4-49E3-A2E2-A804BE88845B}" dt="2021-05-05T18:52:36.254" v="1198" actId="478"/>
          <ac:spMkLst>
            <pc:docMk/>
            <pc:sldMk cId="1677607984" sldId="1693"/>
            <ac:spMk id="64" creationId="{0CA89183-81A9-4647-ADF1-40C53FAA37B7}"/>
          </ac:spMkLst>
        </pc:spChg>
        <pc:spChg chg="del">
          <ac:chgData name="Hamlet Markarian" userId="4926d2b407f31d77" providerId="LiveId" clId="{1C057F98-2CC4-49E3-A2E2-A804BE88845B}" dt="2021-05-05T18:52:36.254" v="1198" actId="478"/>
          <ac:spMkLst>
            <pc:docMk/>
            <pc:sldMk cId="1677607984" sldId="1693"/>
            <ac:spMk id="69" creationId="{2444159D-B26E-45FF-B895-A0F4132D147C}"/>
          </ac:spMkLst>
        </pc:spChg>
        <pc:spChg chg="del">
          <ac:chgData name="Hamlet Markarian" userId="4926d2b407f31d77" providerId="LiveId" clId="{1C057F98-2CC4-49E3-A2E2-A804BE88845B}" dt="2021-05-05T18:52:36.254" v="1198" actId="478"/>
          <ac:spMkLst>
            <pc:docMk/>
            <pc:sldMk cId="1677607984" sldId="1693"/>
            <ac:spMk id="70" creationId="{8657F8D6-8A4F-4786-83A6-12DE8E377535}"/>
          </ac:spMkLst>
        </pc:spChg>
        <pc:spChg chg="del">
          <ac:chgData name="Hamlet Markarian" userId="4926d2b407f31d77" providerId="LiveId" clId="{1C057F98-2CC4-49E3-A2E2-A804BE88845B}" dt="2021-05-05T18:52:36.254" v="1198" actId="478"/>
          <ac:spMkLst>
            <pc:docMk/>
            <pc:sldMk cId="1677607984" sldId="1693"/>
            <ac:spMk id="71" creationId="{B1C6B7BF-8FB8-40BC-86EB-27E80AE2CA1C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77607984" sldId="1693"/>
            <ac:spMk id="86" creationId="{FDE1ED42-320B-4BFA-8ACE-40BD3A7BF36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77607984" sldId="1693"/>
            <ac:spMk id="87" creationId="{C92A7041-63AB-4579-B061-8A346F45FE8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77607984" sldId="1693"/>
            <ac:spMk id="88" creationId="{A52498D4-8C84-436C-A629-BFD59B65340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77607984" sldId="1693"/>
            <ac:spMk id="89" creationId="{3861B3D1-9F72-48F3-8F52-B469BA168883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77607984" sldId="1693"/>
            <ac:spMk id="96" creationId="{BB94E991-97B4-473C-8F94-83375346173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77607984" sldId="1693"/>
            <ac:spMk id="97" creationId="{384C1A49-53C6-49A3-9EFC-DAE87884C7E6}"/>
          </ac:spMkLst>
        </pc:spChg>
        <pc:spChg chg="del">
          <ac:chgData name="Hamlet Markarian" userId="4926d2b407f31d77" providerId="LiveId" clId="{1C057F98-2CC4-49E3-A2E2-A804BE88845B}" dt="2021-05-05T18:52:36.254" v="1198" actId="478"/>
          <ac:spMkLst>
            <pc:docMk/>
            <pc:sldMk cId="1677607984" sldId="1693"/>
            <ac:spMk id="101" creationId="{F355C421-493C-420B-9BA2-2D544B16D5FF}"/>
          </ac:spMkLst>
        </pc:spChg>
        <pc:spChg chg="del">
          <ac:chgData name="Hamlet Markarian" userId="4926d2b407f31d77" providerId="LiveId" clId="{1C057F98-2CC4-49E3-A2E2-A804BE88845B}" dt="2021-05-05T18:52:36.254" v="1198" actId="478"/>
          <ac:spMkLst>
            <pc:docMk/>
            <pc:sldMk cId="1677607984" sldId="1693"/>
            <ac:spMk id="102" creationId="{D89B7F59-A3FE-46FF-9DB2-4DDCFAD262F2}"/>
          </ac:spMkLst>
        </pc:spChg>
        <pc:grpChg chg="add del mod">
          <ac:chgData name="Hamlet Markarian" userId="4926d2b407f31d77" providerId="LiveId" clId="{1C057F98-2CC4-49E3-A2E2-A804BE88845B}" dt="2021-05-06T09:32:25.047" v="3985"/>
          <ac:grpSpMkLst>
            <pc:docMk/>
            <pc:sldMk cId="1677607984" sldId="1693"/>
            <ac:grpSpMk id="85" creationId="{2386B6A7-AA72-4C56-84B2-783D455833CA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677607984" sldId="1693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677607984" sldId="1693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677607984" sldId="1693"/>
            <ac:picMk id="63" creationId="{42E5420B-3090-4C28-A5A9-60807EFF2A15}"/>
          </ac:picMkLst>
        </pc:pic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677607984" sldId="1693"/>
            <ac:cxnSpMk id="28" creationId="{CDA29822-9F8A-4E78-AEA8-FEEC057A4AA2}"/>
          </ac:cxnSpMkLst>
        </pc:cxnChg>
        <pc:cxnChg chg="del">
          <ac:chgData name="Hamlet Markarian" userId="4926d2b407f31d77" providerId="LiveId" clId="{1C057F98-2CC4-49E3-A2E2-A804BE88845B}" dt="2021-05-05T18:52:36.254" v="1198" actId="478"/>
          <ac:cxnSpMkLst>
            <pc:docMk/>
            <pc:sldMk cId="1677607984" sldId="1693"/>
            <ac:cxnSpMk id="103" creationId="{689B4A02-DF78-4444-B0D8-4EF18BA81E25}"/>
          </ac:cxnSpMkLst>
        </pc:cxnChg>
        <pc:cxnChg chg="del">
          <ac:chgData name="Hamlet Markarian" userId="4926d2b407f31d77" providerId="LiveId" clId="{1C057F98-2CC4-49E3-A2E2-A804BE88845B}" dt="2021-05-05T18:52:36.254" v="1198" actId="478"/>
          <ac:cxnSpMkLst>
            <pc:docMk/>
            <pc:sldMk cId="1677607984" sldId="1693"/>
            <ac:cxnSpMk id="104" creationId="{70408743-FFBE-46BF-9313-F604D25DEB2E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3613713063" sldId="1694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5" creationId="{BC01E833-A438-4C2A-AF28-2B402D7F80E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19" creationId="{46291E2A-E52D-4A0B-BAEE-4D0196870A1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20" creationId="{E9933CC2-1DCD-49D1-BD9D-E691CA5C55D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21" creationId="{787E98F5-D6CC-4C39-9AC2-8A49F458A88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22" creationId="{FEC68081-9B7E-47AE-B209-E73830F473D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23" creationId="{89BD9D38-94D3-4202-8D31-ACF90146F803}"/>
          </ac:spMkLst>
        </pc:spChg>
        <pc:spChg chg="del">
          <ac:chgData name="Hamlet Markarian" userId="4926d2b407f31d77" providerId="LiveId" clId="{1C057F98-2CC4-49E3-A2E2-A804BE88845B}" dt="2021-05-05T18:55:16.061" v="1214" actId="478"/>
          <ac:spMkLst>
            <pc:docMk/>
            <pc:sldMk cId="3613713063" sldId="1694"/>
            <ac:spMk id="24" creationId="{4462102D-A6E4-4048-BC7B-6D4B519A1794}"/>
          </ac:spMkLst>
        </pc:spChg>
        <pc:spChg chg="del">
          <ac:chgData name="Hamlet Markarian" userId="4926d2b407f31d77" providerId="LiveId" clId="{1C057F98-2CC4-49E3-A2E2-A804BE88845B}" dt="2021-05-05T18:55:16.061" v="1214" actId="478"/>
          <ac:spMkLst>
            <pc:docMk/>
            <pc:sldMk cId="3613713063" sldId="1694"/>
            <ac:spMk id="25" creationId="{BC8860A7-A654-4C97-9CEB-1AAB74ED6EBB}"/>
          </ac:spMkLst>
        </pc:spChg>
        <pc:spChg chg="del">
          <ac:chgData name="Hamlet Markarian" userId="4926d2b407f31d77" providerId="LiveId" clId="{1C057F98-2CC4-49E3-A2E2-A804BE88845B}" dt="2021-05-05T18:55:16.061" v="1214" actId="478"/>
          <ac:spMkLst>
            <pc:docMk/>
            <pc:sldMk cId="3613713063" sldId="1694"/>
            <ac:spMk id="26" creationId="{8D38B0AA-C424-40F7-B884-F5FC072755FF}"/>
          </ac:spMkLst>
        </pc:spChg>
        <pc:spChg chg="del">
          <ac:chgData name="Hamlet Markarian" userId="4926d2b407f31d77" providerId="LiveId" clId="{1C057F98-2CC4-49E3-A2E2-A804BE88845B}" dt="2021-05-05T18:55:16.061" v="1214" actId="478"/>
          <ac:spMkLst>
            <pc:docMk/>
            <pc:sldMk cId="3613713063" sldId="1694"/>
            <ac:spMk id="27" creationId="{0D899FF7-0F59-41A1-8E52-C37287F6DED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30" creationId="{CCABE1D7-8EC4-465B-A142-2840CAF7700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32" creationId="{6D2C2C58-2EF6-47AD-8068-5B21E7B04EA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33" creationId="{9C50C108-A4F0-43EA-8571-F739EA360CFD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34" creationId="{4A1E430D-129D-4207-9D62-CB7461A5FD6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36" creationId="{FF1585DD-6F5A-493D-9BA9-2FA2053FF020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37" creationId="{9320C6CB-D33A-4438-BB43-58722DE5F28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38" creationId="{C97B106D-9791-43B6-A7AE-6565A124FBC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39" creationId="{47D5EC06-3F52-4410-AC19-D167F87D32A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40" creationId="{20F28998-4455-4525-A995-693915189169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41" creationId="{23680D0F-2835-42EE-BC9E-D57915108E8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42" creationId="{2449ABB4-5656-4D2B-AA67-8972993B04A4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45" creationId="{2F0F000E-D034-47A1-824E-7BD64DC1FE5B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46" creationId="{0DF85564-76BE-4341-8055-677F7BA61CD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48" creationId="{60B46C1D-EE2F-46D3-89E8-4F4ADB5F57BB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57" creationId="{B79FE3FB-DDD9-4C52-A866-E3982D87228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86" creationId="{FDE1ED42-320B-4BFA-8ACE-40BD3A7BF36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87" creationId="{C92A7041-63AB-4579-B061-8A346F45FE8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88" creationId="{A52498D4-8C84-436C-A629-BFD59B65340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89" creationId="{3861B3D1-9F72-48F3-8F52-B469BA168883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96" creationId="{BB94E991-97B4-473C-8F94-83375346173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3713063" sldId="1694"/>
            <ac:spMk id="97" creationId="{384C1A49-53C6-49A3-9EFC-DAE87884C7E6}"/>
          </ac:spMkLst>
        </pc:s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3613713063" sldId="1694"/>
            <ac:grpSpMk id="31" creationId="{617C2D20-75C9-4B77-A7DB-1B964475CE96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3613713063" sldId="1694"/>
            <ac:grpSpMk id="35" creationId="{052B09CB-279A-4CAA-9CEE-E9E0911B0A1D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3613713063" sldId="1694"/>
            <ac:grpSpMk id="44" creationId="{35A1B515-9315-4408-B4AC-F38A49594D38}"/>
          </ac:grpSpMkLst>
        </pc:grpChg>
        <pc:grpChg chg="add del mod">
          <ac:chgData name="Hamlet Markarian" userId="4926d2b407f31d77" providerId="LiveId" clId="{1C057F98-2CC4-49E3-A2E2-A804BE88845B}" dt="2021-05-06T09:32:25.047" v="3985"/>
          <ac:grpSpMkLst>
            <pc:docMk/>
            <pc:sldMk cId="3613713063" sldId="1694"/>
            <ac:grpSpMk id="85" creationId="{2386B6A7-AA72-4C56-84B2-783D455833CA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13713063" sldId="1694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13713063" sldId="1694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13713063" sldId="1694"/>
            <ac:picMk id="63" creationId="{42E5420B-3090-4C28-A5A9-60807EFF2A15}"/>
          </ac:picMkLst>
        </pc:picChg>
        <pc:cxnChg chg="del">
          <ac:chgData name="Hamlet Markarian" userId="4926d2b407f31d77" providerId="LiveId" clId="{1C057F98-2CC4-49E3-A2E2-A804BE88845B}" dt="2021-05-05T18:55:16.061" v="1214" actId="478"/>
          <ac:cxnSpMkLst>
            <pc:docMk/>
            <pc:sldMk cId="3613713063" sldId="1694"/>
            <ac:cxnSpMk id="28" creationId="{CDA29822-9F8A-4E78-AEA8-FEEC057A4AA2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3613713063" sldId="1694"/>
            <ac:cxnSpMk id="29" creationId="{7CAB94E1-AE4F-4D51-8361-EC9BAC1EF8E6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3613713063" sldId="1694"/>
            <ac:cxnSpMk id="43" creationId="{15906A9E-9B35-406A-84C1-078335F393AE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3613713063" sldId="1694"/>
            <ac:cxnSpMk id="47" creationId="{DFDD9475-6335-4489-A0A3-3C4EE7762DBE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2036689516" sldId="1695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36689516" sldId="1695"/>
            <ac:spMk id="5" creationId="{BC01E833-A438-4C2A-AF28-2B402D7F80E5}"/>
          </ac:spMkLst>
        </pc:spChg>
        <pc:spChg chg="del">
          <ac:chgData name="Hamlet Markarian" userId="4926d2b407f31d77" providerId="LiveId" clId="{1C057F98-2CC4-49E3-A2E2-A804BE88845B}" dt="2021-05-05T18:57:24.317" v="1239" actId="478"/>
          <ac:spMkLst>
            <pc:docMk/>
            <pc:sldMk cId="2036689516" sldId="1695"/>
            <ac:spMk id="19" creationId="{46291E2A-E52D-4A0B-BAEE-4D0196870A13}"/>
          </ac:spMkLst>
        </pc:spChg>
        <pc:spChg chg="del">
          <ac:chgData name="Hamlet Markarian" userId="4926d2b407f31d77" providerId="LiveId" clId="{1C057F98-2CC4-49E3-A2E2-A804BE88845B}" dt="2021-05-05T18:57:24.317" v="1239" actId="478"/>
          <ac:spMkLst>
            <pc:docMk/>
            <pc:sldMk cId="2036689516" sldId="1695"/>
            <ac:spMk id="20" creationId="{E9933CC2-1DCD-49D1-BD9D-E691CA5C55DC}"/>
          </ac:spMkLst>
        </pc:spChg>
        <pc:spChg chg="del">
          <ac:chgData name="Hamlet Markarian" userId="4926d2b407f31d77" providerId="LiveId" clId="{1C057F98-2CC4-49E3-A2E2-A804BE88845B}" dt="2021-05-05T18:57:24.317" v="1239" actId="478"/>
          <ac:spMkLst>
            <pc:docMk/>
            <pc:sldMk cId="2036689516" sldId="1695"/>
            <ac:spMk id="21" creationId="{787E98F5-D6CC-4C39-9AC2-8A49F458A880}"/>
          </ac:spMkLst>
        </pc:spChg>
        <pc:spChg chg="del">
          <ac:chgData name="Hamlet Markarian" userId="4926d2b407f31d77" providerId="LiveId" clId="{1C057F98-2CC4-49E3-A2E2-A804BE88845B}" dt="2021-05-05T18:57:24.317" v="1239" actId="478"/>
          <ac:spMkLst>
            <pc:docMk/>
            <pc:sldMk cId="2036689516" sldId="1695"/>
            <ac:spMk id="22" creationId="{FEC68081-9B7E-47AE-B209-E73830F473DF}"/>
          </ac:spMkLst>
        </pc:spChg>
        <pc:spChg chg="del">
          <ac:chgData name="Hamlet Markarian" userId="4926d2b407f31d77" providerId="LiveId" clId="{1C057F98-2CC4-49E3-A2E2-A804BE88845B}" dt="2021-05-05T18:57:24.317" v="1239" actId="478"/>
          <ac:spMkLst>
            <pc:docMk/>
            <pc:sldMk cId="2036689516" sldId="1695"/>
            <ac:spMk id="23" creationId="{89BD9D38-94D3-4202-8D31-ACF90146F803}"/>
          </ac:spMkLst>
        </pc:spChg>
        <pc:spChg chg="del">
          <ac:chgData name="Hamlet Markarian" userId="4926d2b407f31d77" providerId="LiveId" clId="{1C057F98-2CC4-49E3-A2E2-A804BE88845B}" dt="2021-05-05T18:57:24.317" v="1239" actId="478"/>
          <ac:spMkLst>
            <pc:docMk/>
            <pc:sldMk cId="2036689516" sldId="1695"/>
            <ac:spMk id="30" creationId="{CCABE1D7-8EC4-465B-A142-2840CAF7700A}"/>
          </ac:spMkLst>
        </pc:spChg>
        <pc:spChg chg="del">
          <ac:chgData name="Hamlet Markarian" userId="4926d2b407f31d77" providerId="LiveId" clId="{1C057F98-2CC4-49E3-A2E2-A804BE88845B}" dt="2021-05-05T18:57:24.317" v="1239" actId="478"/>
          <ac:spMkLst>
            <pc:docMk/>
            <pc:sldMk cId="2036689516" sldId="1695"/>
            <ac:spMk id="38" creationId="{C97B106D-9791-43B6-A7AE-6565A124FBCD}"/>
          </ac:spMkLst>
        </pc:spChg>
        <pc:spChg chg="del">
          <ac:chgData name="Hamlet Markarian" userId="4926d2b407f31d77" providerId="LiveId" clId="{1C057F98-2CC4-49E3-A2E2-A804BE88845B}" dt="2021-05-05T18:57:24.317" v="1239" actId="478"/>
          <ac:spMkLst>
            <pc:docMk/>
            <pc:sldMk cId="2036689516" sldId="1695"/>
            <ac:spMk id="39" creationId="{47D5EC06-3F52-4410-AC19-D167F87D32A4}"/>
          </ac:spMkLst>
        </pc:spChg>
        <pc:spChg chg="del">
          <ac:chgData name="Hamlet Markarian" userId="4926d2b407f31d77" providerId="LiveId" clId="{1C057F98-2CC4-49E3-A2E2-A804BE88845B}" dt="2021-05-05T18:57:24.317" v="1239" actId="478"/>
          <ac:spMkLst>
            <pc:docMk/>
            <pc:sldMk cId="2036689516" sldId="1695"/>
            <ac:spMk id="40" creationId="{20F28998-4455-4525-A995-693915189169}"/>
          </ac:spMkLst>
        </pc:spChg>
        <pc:spChg chg="del">
          <ac:chgData name="Hamlet Markarian" userId="4926d2b407f31d77" providerId="LiveId" clId="{1C057F98-2CC4-49E3-A2E2-A804BE88845B}" dt="2021-05-05T18:57:24.317" v="1239" actId="478"/>
          <ac:spMkLst>
            <pc:docMk/>
            <pc:sldMk cId="2036689516" sldId="1695"/>
            <ac:spMk id="41" creationId="{23680D0F-2835-42EE-BC9E-D57915108E80}"/>
          </ac:spMkLst>
        </pc:spChg>
        <pc:spChg chg="del">
          <ac:chgData name="Hamlet Markarian" userId="4926d2b407f31d77" providerId="LiveId" clId="{1C057F98-2CC4-49E3-A2E2-A804BE88845B}" dt="2021-05-05T18:57:24.317" v="1239" actId="478"/>
          <ac:spMkLst>
            <pc:docMk/>
            <pc:sldMk cId="2036689516" sldId="1695"/>
            <ac:spMk id="42" creationId="{2449ABB4-5656-4D2B-AA67-8972993B04A4}"/>
          </ac:spMkLst>
        </pc:spChg>
        <pc:spChg chg="del">
          <ac:chgData name="Hamlet Markarian" userId="4926d2b407f31d77" providerId="LiveId" clId="{1C057F98-2CC4-49E3-A2E2-A804BE88845B}" dt="2021-05-05T18:57:24.317" v="1239" actId="478"/>
          <ac:spMkLst>
            <pc:docMk/>
            <pc:sldMk cId="2036689516" sldId="1695"/>
            <ac:spMk id="48" creationId="{60B46C1D-EE2F-46D3-89E8-4F4ADB5F57BB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036689516" sldId="1695"/>
            <ac:spMk id="49" creationId="{0B7AD1F9-365D-4F1C-89C3-2D5BC34B146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36689516" sldId="1695"/>
            <ac:spMk id="50" creationId="{2D98478B-74ED-4F37-80A4-B81D4A85F38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36689516" sldId="1695"/>
            <ac:spMk id="51" creationId="{75DD5507-A161-4AF6-97ED-CFBFDDC1A0F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36689516" sldId="1695"/>
            <ac:spMk id="52" creationId="{DC1601E2-C175-408D-A4E9-EFE4DBE704B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36689516" sldId="1695"/>
            <ac:spMk id="53" creationId="{0F1B1D99-D921-4B92-B970-009BFC0AD3A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36689516" sldId="1695"/>
            <ac:spMk id="54" creationId="{B8B3AD01-E3CE-4090-BEE7-36C222BCADF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36689516" sldId="1695"/>
            <ac:spMk id="56" creationId="{ACA95BDF-957E-4A14-AB83-BA87EA7FFCA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36689516" sldId="1695"/>
            <ac:spMk id="57" creationId="{B79FE3FB-DDD9-4C52-A866-E3982D872286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036689516" sldId="1695"/>
            <ac:spMk id="58" creationId="{A22C747F-C63B-412D-BF82-7315E483436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36689516" sldId="1695"/>
            <ac:spMk id="61" creationId="{C5175F2B-C459-4E83-AC2B-9E2F87AB439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36689516" sldId="1695"/>
            <ac:spMk id="62" creationId="{FF11F3B5-1CFD-4A53-91BC-26CCB6892CF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36689516" sldId="1695"/>
            <ac:spMk id="86" creationId="{FDE1ED42-320B-4BFA-8ACE-40BD3A7BF36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36689516" sldId="1695"/>
            <ac:spMk id="87" creationId="{C92A7041-63AB-4579-B061-8A346F45FE8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36689516" sldId="1695"/>
            <ac:spMk id="88" creationId="{A52498D4-8C84-436C-A629-BFD59B65340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36689516" sldId="1695"/>
            <ac:spMk id="89" creationId="{3861B3D1-9F72-48F3-8F52-B469BA168883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36689516" sldId="1695"/>
            <ac:spMk id="96" creationId="{BB94E991-97B4-473C-8F94-83375346173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36689516" sldId="1695"/>
            <ac:spMk id="97" creationId="{384C1A49-53C6-49A3-9EFC-DAE87884C7E6}"/>
          </ac:spMkLst>
        </pc:spChg>
        <pc:grpChg chg="del">
          <ac:chgData name="Hamlet Markarian" userId="4926d2b407f31d77" providerId="LiveId" clId="{1C057F98-2CC4-49E3-A2E2-A804BE88845B}" dt="2021-05-05T18:57:24.317" v="1239" actId="478"/>
          <ac:grpSpMkLst>
            <pc:docMk/>
            <pc:sldMk cId="2036689516" sldId="1695"/>
            <ac:grpSpMk id="31" creationId="{617C2D20-75C9-4B77-A7DB-1B964475CE96}"/>
          </ac:grpSpMkLst>
        </pc:grpChg>
        <pc:grpChg chg="del">
          <ac:chgData name="Hamlet Markarian" userId="4926d2b407f31d77" providerId="LiveId" clId="{1C057F98-2CC4-49E3-A2E2-A804BE88845B}" dt="2021-05-05T18:57:24.317" v="1239" actId="478"/>
          <ac:grpSpMkLst>
            <pc:docMk/>
            <pc:sldMk cId="2036689516" sldId="1695"/>
            <ac:grpSpMk id="35" creationId="{052B09CB-279A-4CAA-9CEE-E9E0911B0A1D}"/>
          </ac:grpSpMkLst>
        </pc:grpChg>
        <pc:grpChg chg="del">
          <ac:chgData name="Hamlet Markarian" userId="4926d2b407f31d77" providerId="LiveId" clId="{1C057F98-2CC4-49E3-A2E2-A804BE88845B}" dt="2021-05-05T18:57:24.317" v="1239" actId="478"/>
          <ac:grpSpMkLst>
            <pc:docMk/>
            <pc:sldMk cId="2036689516" sldId="1695"/>
            <ac:grpSpMk id="44" creationId="{35A1B515-9315-4408-B4AC-F38A49594D38}"/>
          </ac:grpSpMkLst>
        </pc:grpChg>
        <pc:grpChg chg="add del mod">
          <ac:chgData name="Hamlet Markarian" userId="4926d2b407f31d77" providerId="LiveId" clId="{1C057F98-2CC4-49E3-A2E2-A804BE88845B}" dt="2021-05-06T09:32:25.047" v="3985"/>
          <ac:grpSpMkLst>
            <pc:docMk/>
            <pc:sldMk cId="2036689516" sldId="1695"/>
            <ac:grpSpMk id="85" creationId="{2386B6A7-AA72-4C56-84B2-783D455833CA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036689516" sldId="1695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036689516" sldId="1695"/>
            <ac:picMk id="59" creationId="{B9526696-E983-4EDA-8A8C-E710C71CB59C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2036689516" sldId="1695"/>
            <ac:picMk id="60" creationId="{4804F24C-5807-4AC5-8080-939E51EAC08D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036689516" sldId="1695"/>
            <ac:picMk id="63" creationId="{42E5420B-3090-4C28-A5A9-60807EFF2A15}"/>
          </ac:picMkLst>
        </pc:picChg>
        <pc:cxnChg chg="del">
          <ac:chgData name="Hamlet Markarian" userId="4926d2b407f31d77" providerId="LiveId" clId="{1C057F98-2CC4-49E3-A2E2-A804BE88845B}" dt="2021-05-05T18:57:24.317" v="1239" actId="478"/>
          <ac:cxnSpMkLst>
            <pc:docMk/>
            <pc:sldMk cId="2036689516" sldId="1695"/>
            <ac:cxnSpMk id="29" creationId="{7CAB94E1-AE4F-4D51-8361-EC9BAC1EF8E6}"/>
          </ac:cxnSpMkLst>
        </pc:cxnChg>
        <pc:cxnChg chg="del">
          <ac:chgData name="Hamlet Markarian" userId="4926d2b407f31d77" providerId="LiveId" clId="{1C057F98-2CC4-49E3-A2E2-A804BE88845B}" dt="2021-05-05T18:57:24.317" v="1239" actId="478"/>
          <ac:cxnSpMkLst>
            <pc:docMk/>
            <pc:sldMk cId="2036689516" sldId="1695"/>
            <ac:cxnSpMk id="43" creationId="{15906A9E-9B35-406A-84C1-078335F393AE}"/>
          </ac:cxnSpMkLst>
        </pc:cxnChg>
        <pc:cxnChg chg="del">
          <ac:chgData name="Hamlet Markarian" userId="4926d2b407f31d77" providerId="LiveId" clId="{1C057F98-2CC4-49E3-A2E2-A804BE88845B}" dt="2021-05-05T18:57:24.317" v="1239" actId="478"/>
          <ac:cxnSpMkLst>
            <pc:docMk/>
            <pc:sldMk cId="2036689516" sldId="1695"/>
            <ac:cxnSpMk id="47" creationId="{DFDD9475-6335-4489-A0A3-3C4EE7762DBE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1457580073" sldId="1696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5" creationId="{BC01E833-A438-4C2A-AF28-2B402D7F80E5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25" creationId="{E04D934E-4299-4E8D-9713-18F11D03A265}"/>
          </ac:spMkLst>
        </pc:spChg>
        <pc:spChg chg="add del mod">
          <ac:chgData name="Hamlet Markarian" userId="4926d2b407f31d77" providerId="LiveId" clId="{1C057F98-2CC4-49E3-A2E2-A804BE88845B}" dt="2021-05-05T19:17:44.446" v="1318" actId="478"/>
          <ac:spMkLst>
            <pc:docMk/>
            <pc:sldMk cId="1457580073" sldId="1696"/>
            <ac:spMk id="26" creationId="{8A66B7BA-79E5-4416-AEFB-EC003F971AD1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27" creationId="{7CAF7B60-9DBB-43C8-B41B-339A645597F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28" creationId="{54CEA892-D63E-451A-9112-F4DE3626187B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29" creationId="{5C5067B2-FC96-4647-AA2C-22D64EEDFFC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30" creationId="{508EF8D3-4619-472E-82C7-A09B608DC10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32" creationId="{397712B3-BEF7-4F0C-9203-3AE9C1BA857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34" creationId="{DBB588E0-259B-4B02-A3D7-1AFDA0AE4F3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35" creationId="{DB38D9BD-E552-4E0C-A51F-F777067AA02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37" creationId="{707533BA-2404-4938-86D4-8112730AC22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39" creationId="{4B4AD70D-66C3-472F-BD4E-6EFCEDB4CBC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41" creationId="{F78AB589-6E21-4CD4-A995-589927F2DE3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42" creationId="{2A3473C3-AB5B-4827-AEB7-115BACB2B0D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43" creationId="{668CAB78-5239-4B71-9921-134FA23BE36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44" creationId="{3DA026BB-0097-4832-976B-CB394E975E7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45" creationId="{6F7D4F74-EE3A-494E-8E08-15000DE50C4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46" creationId="{E83C8D01-984E-4ECE-8706-922902DA4A4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47" creationId="{02EB246C-543B-45C5-B8C9-E3FC7CB8D53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48" creationId="{F989DFEB-AF14-4FC1-A07C-3811444082FD}"/>
          </ac:spMkLst>
        </pc:spChg>
        <pc:spChg chg="del">
          <ac:chgData name="Hamlet Markarian" userId="4926d2b407f31d77" providerId="LiveId" clId="{1C057F98-2CC4-49E3-A2E2-A804BE88845B}" dt="2021-05-05T19:16:53.678" v="1312" actId="478"/>
          <ac:spMkLst>
            <pc:docMk/>
            <pc:sldMk cId="1457580073" sldId="1696"/>
            <ac:spMk id="49" creationId="{0B7AD1F9-365D-4F1C-89C3-2D5BC34B146B}"/>
          </ac:spMkLst>
        </pc:spChg>
        <pc:spChg chg="del">
          <ac:chgData name="Hamlet Markarian" userId="4926d2b407f31d77" providerId="LiveId" clId="{1C057F98-2CC4-49E3-A2E2-A804BE88845B}" dt="2021-05-05T19:16:59.792" v="1314" actId="478"/>
          <ac:spMkLst>
            <pc:docMk/>
            <pc:sldMk cId="1457580073" sldId="1696"/>
            <ac:spMk id="50" creationId="{2D98478B-74ED-4F37-80A4-B81D4A85F38B}"/>
          </ac:spMkLst>
        </pc:spChg>
        <pc:spChg chg="del">
          <ac:chgData name="Hamlet Markarian" userId="4926d2b407f31d77" providerId="LiveId" clId="{1C057F98-2CC4-49E3-A2E2-A804BE88845B}" dt="2021-05-05T19:16:53.678" v="1312" actId="478"/>
          <ac:spMkLst>
            <pc:docMk/>
            <pc:sldMk cId="1457580073" sldId="1696"/>
            <ac:spMk id="51" creationId="{75DD5507-A161-4AF6-97ED-CFBFDDC1A0F6}"/>
          </ac:spMkLst>
        </pc:spChg>
        <pc:spChg chg="del">
          <ac:chgData name="Hamlet Markarian" userId="4926d2b407f31d77" providerId="LiveId" clId="{1C057F98-2CC4-49E3-A2E2-A804BE88845B}" dt="2021-05-05T19:16:53.678" v="1312" actId="478"/>
          <ac:spMkLst>
            <pc:docMk/>
            <pc:sldMk cId="1457580073" sldId="1696"/>
            <ac:spMk id="52" creationId="{DC1601E2-C175-408D-A4E9-EFE4DBE704B6}"/>
          </ac:spMkLst>
        </pc:spChg>
        <pc:spChg chg="del">
          <ac:chgData name="Hamlet Markarian" userId="4926d2b407f31d77" providerId="LiveId" clId="{1C057F98-2CC4-49E3-A2E2-A804BE88845B}" dt="2021-05-05T19:16:53.678" v="1312" actId="478"/>
          <ac:spMkLst>
            <pc:docMk/>
            <pc:sldMk cId="1457580073" sldId="1696"/>
            <ac:spMk id="53" creationId="{0F1B1D99-D921-4B92-B970-009BFC0AD3A3}"/>
          </ac:spMkLst>
        </pc:spChg>
        <pc:spChg chg="del">
          <ac:chgData name="Hamlet Markarian" userId="4926d2b407f31d77" providerId="LiveId" clId="{1C057F98-2CC4-49E3-A2E2-A804BE88845B}" dt="2021-05-05T19:16:57.086" v="1313" actId="478"/>
          <ac:spMkLst>
            <pc:docMk/>
            <pc:sldMk cId="1457580073" sldId="1696"/>
            <ac:spMk id="54" creationId="{B8B3AD01-E3CE-4090-BEE7-36C222BCADF4}"/>
          </ac:spMkLst>
        </pc:spChg>
        <pc:spChg chg="del">
          <ac:chgData name="Hamlet Markarian" userId="4926d2b407f31d77" providerId="LiveId" clId="{1C057F98-2CC4-49E3-A2E2-A804BE88845B}" dt="2021-05-05T19:16:57.086" v="1313" actId="478"/>
          <ac:spMkLst>
            <pc:docMk/>
            <pc:sldMk cId="1457580073" sldId="1696"/>
            <ac:spMk id="56" creationId="{ACA95BDF-957E-4A14-AB83-BA87EA7FFCA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57" creationId="{B79FE3FB-DDD9-4C52-A866-E3982D872286}"/>
          </ac:spMkLst>
        </pc:spChg>
        <pc:spChg chg="del">
          <ac:chgData name="Hamlet Markarian" userId="4926d2b407f31d77" providerId="LiveId" clId="{1C057F98-2CC4-49E3-A2E2-A804BE88845B}" dt="2021-05-05T19:17:13.646" v="1315" actId="478"/>
          <ac:spMkLst>
            <pc:docMk/>
            <pc:sldMk cId="1457580073" sldId="1696"/>
            <ac:spMk id="58" creationId="{A22C747F-C63B-412D-BF82-7315E4834364}"/>
          </ac:spMkLst>
        </pc:spChg>
        <pc:spChg chg="del">
          <ac:chgData name="Hamlet Markarian" userId="4926d2b407f31d77" providerId="LiveId" clId="{1C057F98-2CC4-49E3-A2E2-A804BE88845B}" dt="2021-05-05T19:17:13.646" v="1315" actId="478"/>
          <ac:spMkLst>
            <pc:docMk/>
            <pc:sldMk cId="1457580073" sldId="1696"/>
            <ac:spMk id="61" creationId="{C5175F2B-C459-4E83-AC2B-9E2F87AB439F}"/>
          </ac:spMkLst>
        </pc:spChg>
        <pc:spChg chg="del">
          <ac:chgData name="Hamlet Markarian" userId="4926d2b407f31d77" providerId="LiveId" clId="{1C057F98-2CC4-49E3-A2E2-A804BE88845B}" dt="2021-05-05T19:17:13.646" v="1315" actId="478"/>
          <ac:spMkLst>
            <pc:docMk/>
            <pc:sldMk cId="1457580073" sldId="1696"/>
            <ac:spMk id="62" creationId="{FF11F3B5-1CFD-4A53-91BC-26CCB6892CF7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64" creationId="{DB868F54-FEA4-45A1-B54F-DD89B75EC51A}"/>
          </ac:spMkLst>
        </pc:spChg>
        <pc:spChg chg="add del mod">
          <ac:chgData name="Hamlet Markarian" userId="4926d2b407f31d77" providerId="LiveId" clId="{1C057F98-2CC4-49E3-A2E2-A804BE88845B}" dt="2021-05-05T19:19:18.158" v="1334" actId="478"/>
          <ac:spMkLst>
            <pc:docMk/>
            <pc:sldMk cId="1457580073" sldId="1696"/>
            <ac:spMk id="66" creationId="{99A932E3-4661-4FC5-8F10-D120DFE05249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67" creationId="{CA6F1824-A6CF-4926-9A3E-A6266A8A67D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69" creationId="{C1CC8EE9-A497-478D-843A-10BBCC6A945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71" creationId="{6E72D105-0B81-4FCF-AB9E-295FF09374C8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86" creationId="{FDE1ED42-320B-4BFA-8ACE-40BD3A7BF36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87" creationId="{C92A7041-63AB-4579-B061-8A346F45FE8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88" creationId="{A52498D4-8C84-436C-A629-BFD59B65340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89" creationId="{3861B3D1-9F72-48F3-8F52-B469BA168883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96" creationId="{BB94E991-97B4-473C-8F94-83375346173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57580073" sldId="1696"/>
            <ac:spMk id="97" creationId="{384C1A49-53C6-49A3-9EFC-DAE87884C7E6}"/>
          </ac:spMkLst>
        </pc:s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1457580073" sldId="1696"/>
            <ac:grpSpMk id="31" creationId="{2BFA64E8-1462-44D3-8181-ED9059257F06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1457580073" sldId="1696"/>
            <ac:grpSpMk id="38" creationId="{659BF8E6-A52F-4CBD-844E-62E555FDDEE2}"/>
          </ac:grpSpMkLst>
        </pc:grpChg>
        <pc:grpChg chg="mod ord">
          <ac:chgData name="Hamlet Markarian" userId="4926d2b407f31d77" providerId="LiveId" clId="{1C057F98-2CC4-49E3-A2E2-A804BE88845B}" dt="2021-05-06T09:32:25.047" v="3985"/>
          <ac:grpSpMkLst>
            <pc:docMk/>
            <pc:sldMk cId="1457580073" sldId="1696"/>
            <ac:grpSpMk id="85" creationId="{2386B6A7-AA72-4C56-84B2-783D455833CA}"/>
          </ac:grpSpMkLst>
        </pc:grpChg>
        <pc:graphicFrameChg chg="add mod">
          <ac:chgData name="Hamlet Markarian" userId="4926d2b407f31d77" providerId="LiveId" clId="{1C057F98-2CC4-49E3-A2E2-A804BE88845B}" dt="2021-05-06T09:32:25.047" v="3985"/>
          <ac:graphicFrameMkLst>
            <pc:docMk/>
            <pc:sldMk cId="1457580073" sldId="1696"/>
            <ac:graphicFrameMk id="68" creationId="{C6710ECE-EE5E-4C95-B6C4-876781BC0D57}"/>
          </ac:graphicFrameMkLst>
        </pc:graphicFrameChg>
        <pc:graphicFrameChg chg="add mod">
          <ac:chgData name="Hamlet Markarian" userId="4926d2b407f31d77" providerId="LiveId" clId="{1C057F98-2CC4-49E3-A2E2-A804BE88845B}" dt="2021-05-06T09:32:25.047" v="3985"/>
          <ac:graphicFrameMkLst>
            <pc:docMk/>
            <pc:sldMk cId="1457580073" sldId="1696"/>
            <ac:graphicFrameMk id="70" creationId="{7A4F31BB-9137-4881-8873-80C3FC63BA6F}"/>
          </ac:graphicFrameMkLst>
        </pc:graphicFrame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457580073" sldId="1696"/>
            <ac:picMk id="33" creationId="{55719C8E-CBB6-42DE-AE42-0CF8D1CE9704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457580073" sldId="1696"/>
            <ac:picMk id="40" creationId="{83FA304D-224D-4EAB-8BCC-5F2D8425C999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457580073" sldId="1696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457580073" sldId="1696"/>
            <ac:picMk id="59" creationId="{B9526696-E983-4EDA-8A8C-E710C71CB59C}"/>
          </ac:picMkLst>
        </pc:picChg>
        <pc:picChg chg="del">
          <ac:chgData name="Hamlet Markarian" userId="4926d2b407f31d77" providerId="LiveId" clId="{1C057F98-2CC4-49E3-A2E2-A804BE88845B}" dt="2021-05-05T19:17:13.646" v="1315" actId="478"/>
          <ac:picMkLst>
            <pc:docMk/>
            <pc:sldMk cId="1457580073" sldId="1696"/>
            <ac:picMk id="60" creationId="{4804F24C-5807-4AC5-8080-939E51EAC08D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457580073" sldId="1696"/>
            <ac:picMk id="63" creationId="{42E5420B-3090-4C28-A5A9-60807EFF2A15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457580073" sldId="1696"/>
            <ac:picMk id="65" creationId="{6D8B5988-C9B9-46CA-AD93-04E36EAF7FC5}"/>
          </ac:picMkLst>
        </pc:pic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457580073" sldId="1696"/>
            <ac:cxnSpMk id="36" creationId="{C4CE7B71-98B8-44D5-BCBA-BFD87EE19D10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1199437748" sldId="1697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5" creationId="{BC01E833-A438-4C2A-AF28-2B402D7F80E5}"/>
          </ac:spMkLst>
        </pc:spChg>
        <pc:spChg chg="del">
          <ac:chgData name="Hamlet Markarian" userId="4926d2b407f31d77" providerId="LiveId" clId="{1C057F98-2CC4-49E3-A2E2-A804BE88845B}" dt="2021-05-05T19:26:46.639" v="1407" actId="478"/>
          <ac:spMkLst>
            <pc:docMk/>
            <pc:sldMk cId="1199437748" sldId="1697"/>
            <ac:spMk id="25" creationId="{E04D934E-4299-4E8D-9713-18F11D03A265}"/>
          </ac:spMkLst>
        </pc:spChg>
        <pc:spChg chg="del">
          <ac:chgData name="Hamlet Markarian" userId="4926d2b407f31d77" providerId="LiveId" clId="{1C057F98-2CC4-49E3-A2E2-A804BE88845B}" dt="2021-05-05T19:26:46.639" v="1407" actId="478"/>
          <ac:spMkLst>
            <pc:docMk/>
            <pc:sldMk cId="1199437748" sldId="1697"/>
            <ac:spMk id="27" creationId="{7CAF7B60-9DBB-43C8-B41B-339A645597FC}"/>
          </ac:spMkLst>
        </pc:spChg>
        <pc:spChg chg="del">
          <ac:chgData name="Hamlet Markarian" userId="4926d2b407f31d77" providerId="LiveId" clId="{1C057F98-2CC4-49E3-A2E2-A804BE88845B}" dt="2021-05-05T19:26:46.639" v="1407" actId="478"/>
          <ac:spMkLst>
            <pc:docMk/>
            <pc:sldMk cId="1199437748" sldId="1697"/>
            <ac:spMk id="28" creationId="{54CEA892-D63E-451A-9112-F4DE3626187B}"/>
          </ac:spMkLst>
        </pc:spChg>
        <pc:spChg chg="del">
          <ac:chgData name="Hamlet Markarian" userId="4926d2b407f31d77" providerId="LiveId" clId="{1C057F98-2CC4-49E3-A2E2-A804BE88845B}" dt="2021-05-05T19:26:47.662" v="1408" actId="478"/>
          <ac:spMkLst>
            <pc:docMk/>
            <pc:sldMk cId="1199437748" sldId="1697"/>
            <ac:spMk id="29" creationId="{5C5067B2-FC96-4647-AA2C-22D64EEDFFC6}"/>
          </ac:spMkLst>
        </pc:spChg>
        <pc:spChg chg="del">
          <ac:chgData name="Hamlet Markarian" userId="4926d2b407f31d77" providerId="LiveId" clId="{1C057F98-2CC4-49E3-A2E2-A804BE88845B}" dt="2021-05-05T19:26:46.639" v="1407" actId="478"/>
          <ac:spMkLst>
            <pc:docMk/>
            <pc:sldMk cId="1199437748" sldId="1697"/>
            <ac:spMk id="30" creationId="{508EF8D3-4619-472E-82C7-A09B608DC10A}"/>
          </ac:spMkLst>
        </pc:spChg>
        <pc:spChg chg="del">
          <ac:chgData name="Hamlet Markarian" userId="4926d2b407f31d77" providerId="LiveId" clId="{1C057F98-2CC4-49E3-A2E2-A804BE88845B}" dt="2021-05-05T19:26:46.639" v="1407" actId="478"/>
          <ac:spMkLst>
            <pc:docMk/>
            <pc:sldMk cId="1199437748" sldId="1697"/>
            <ac:spMk id="34" creationId="{DBB588E0-259B-4B02-A3D7-1AFDA0AE4F36}"/>
          </ac:spMkLst>
        </pc:spChg>
        <pc:spChg chg="del">
          <ac:chgData name="Hamlet Markarian" userId="4926d2b407f31d77" providerId="LiveId" clId="{1C057F98-2CC4-49E3-A2E2-A804BE88845B}" dt="2021-05-05T19:26:46.639" v="1407" actId="478"/>
          <ac:spMkLst>
            <pc:docMk/>
            <pc:sldMk cId="1199437748" sldId="1697"/>
            <ac:spMk id="35" creationId="{DB38D9BD-E552-4E0C-A51F-F777067AA02E}"/>
          </ac:spMkLst>
        </pc:spChg>
        <pc:spChg chg="del">
          <ac:chgData name="Hamlet Markarian" userId="4926d2b407f31d77" providerId="LiveId" clId="{1C057F98-2CC4-49E3-A2E2-A804BE88845B}" dt="2021-05-05T19:26:46.639" v="1407" actId="478"/>
          <ac:spMkLst>
            <pc:docMk/>
            <pc:sldMk cId="1199437748" sldId="1697"/>
            <ac:spMk id="37" creationId="{707533BA-2404-4938-86D4-8112730AC22F}"/>
          </ac:spMkLst>
        </pc:spChg>
        <pc:spChg chg="del">
          <ac:chgData name="Hamlet Markarian" userId="4926d2b407f31d77" providerId="LiveId" clId="{1C057F98-2CC4-49E3-A2E2-A804BE88845B}" dt="2021-05-05T19:26:46.639" v="1407" actId="478"/>
          <ac:spMkLst>
            <pc:docMk/>
            <pc:sldMk cId="1199437748" sldId="1697"/>
            <ac:spMk id="41" creationId="{F78AB589-6E21-4CD4-A995-589927F2DE33}"/>
          </ac:spMkLst>
        </pc:spChg>
        <pc:spChg chg="del">
          <ac:chgData name="Hamlet Markarian" userId="4926d2b407f31d77" providerId="LiveId" clId="{1C057F98-2CC4-49E3-A2E2-A804BE88845B}" dt="2021-05-05T19:26:46.639" v="1407" actId="478"/>
          <ac:spMkLst>
            <pc:docMk/>
            <pc:sldMk cId="1199437748" sldId="1697"/>
            <ac:spMk id="42" creationId="{2A3473C3-AB5B-4827-AEB7-115BACB2B0DC}"/>
          </ac:spMkLst>
        </pc:spChg>
        <pc:spChg chg="del">
          <ac:chgData name="Hamlet Markarian" userId="4926d2b407f31d77" providerId="LiveId" clId="{1C057F98-2CC4-49E3-A2E2-A804BE88845B}" dt="2021-05-05T19:26:46.639" v="1407" actId="478"/>
          <ac:spMkLst>
            <pc:docMk/>
            <pc:sldMk cId="1199437748" sldId="1697"/>
            <ac:spMk id="43" creationId="{668CAB78-5239-4B71-9921-134FA23BE36F}"/>
          </ac:spMkLst>
        </pc:spChg>
        <pc:spChg chg="del">
          <ac:chgData name="Hamlet Markarian" userId="4926d2b407f31d77" providerId="LiveId" clId="{1C057F98-2CC4-49E3-A2E2-A804BE88845B}" dt="2021-05-05T19:26:46.639" v="1407" actId="478"/>
          <ac:spMkLst>
            <pc:docMk/>
            <pc:sldMk cId="1199437748" sldId="1697"/>
            <ac:spMk id="44" creationId="{3DA026BB-0097-4832-976B-CB394E975E7C}"/>
          </ac:spMkLst>
        </pc:spChg>
        <pc:spChg chg="del">
          <ac:chgData name="Hamlet Markarian" userId="4926d2b407f31d77" providerId="LiveId" clId="{1C057F98-2CC4-49E3-A2E2-A804BE88845B}" dt="2021-05-05T19:26:46.639" v="1407" actId="478"/>
          <ac:spMkLst>
            <pc:docMk/>
            <pc:sldMk cId="1199437748" sldId="1697"/>
            <ac:spMk id="45" creationId="{6F7D4F74-EE3A-494E-8E08-15000DE50C4A}"/>
          </ac:spMkLst>
        </pc:spChg>
        <pc:spChg chg="del">
          <ac:chgData name="Hamlet Markarian" userId="4926d2b407f31d77" providerId="LiveId" clId="{1C057F98-2CC4-49E3-A2E2-A804BE88845B}" dt="2021-05-05T19:26:46.639" v="1407" actId="478"/>
          <ac:spMkLst>
            <pc:docMk/>
            <pc:sldMk cId="1199437748" sldId="1697"/>
            <ac:spMk id="46" creationId="{E83C8D01-984E-4ECE-8706-922902DA4A46}"/>
          </ac:spMkLst>
        </pc:spChg>
        <pc:spChg chg="del">
          <ac:chgData name="Hamlet Markarian" userId="4926d2b407f31d77" providerId="LiveId" clId="{1C057F98-2CC4-49E3-A2E2-A804BE88845B}" dt="2021-05-05T19:26:46.639" v="1407" actId="478"/>
          <ac:spMkLst>
            <pc:docMk/>
            <pc:sldMk cId="1199437748" sldId="1697"/>
            <ac:spMk id="47" creationId="{02EB246C-543B-45C5-B8C9-E3FC7CB8D536}"/>
          </ac:spMkLst>
        </pc:spChg>
        <pc:spChg chg="del">
          <ac:chgData name="Hamlet Markarian" userId="4926d2b407f31d77" providerId="LiveId" clId="{1C057F98-2CC4-49E3-A2E2-A804BE88845B}" dt="2021-05-05T19:26:46.639" v="1407" actId="478"/>
          <ac:spMkLst>
            <pc:docMk/>
            <pc:sldMk cId="1199437748" sldId="1697"/>
            <ac:spMk id="48" creationId="{F989DFEB-AF14-4FC1-A07C-3811444082F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49" creationId="{50880A34-8045-42F4-98F3-167EE43178D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50" creationId="{0558CB8B-2140-49F2-90F0-5BA62357526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51" creationId="{48C91BEA-819D-41DC-9478-EC846795358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52" creationId="{EA51EA5A-3DBC-44E5-AFC3-1746417DD6FB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53" creationId="{E8B6691D-B86B-4427-B68F-E4B4BC43AD2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54" creationId="{247C7C9E-8CA5-435C-8D76-640DE5C0FC9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56" creationId="{D608E7A5-701E-432D-8F17-A41315E6E04C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57" creationId="{B79FE3FB-DDD9-4C52-A866-E3982D87228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58" creationId="{A00ECAE0-A585-4C6A-BAA9-B0644079617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60" creationId="{EF27EBE0-B550-4094-ADDD-D4C99749E11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61" creationId="{C1E43B52-1AFF-4732-A1A1-C7EBD491C2E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62" creationId="{B0777895-5EA4-4957-B649-8614E403F796}"/>
          </ac:spMkLst>
        </pc:spChg>
        <pc:spChg chg="del">
          <ac:chgData name="Hamlet Markarian" userId="4926d2b407f31d77" providerId="LiveId" clId="{1C057F98-2CC4-49E3-A2E2-A804BE88845B}" dt="2021-05-05T19:26:48.367" v="1409" actId="478"/>
          <ac:spMkLst>
            <pc:docMk/>
            <pc:sldMk cId="1199437748" sldId="1697"/>
            <ac:spMk id="64" creationId="{DB868F54-FEA4-45A1-B54F-DD89B75EC51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66" creationId="{C2FA40E0-6401-4E23-8CB9-ED2558B1D80D}"/>
          </ac:spMkLst>
        </pc:spChg>
        <pc:spChg chg="del">
          <ac:chgData name="Hamlet Markarian" userId="4926d2b407f31d77" providerId="LiveId" clId="{1C057F98-2CC4-49E3-A2E2-A804BE88845B}" dt="2021-05-05T19:26:46.639" v="1407" actId="478"/>
          <ac:spMkLst>
            <pc:docMk/>
            <pc:sldMk cId="1199437748" sldId="1697"/>
            <ac:spMk id="67" creationId="{CA6F1824-A6CF-4926-9A3E-A6266A8A67D5}"/>
          </ac:spMkLst>
        </pc:spChg>
        <pc:spChg chg="del">
          <ac:chgData name="Hamlet Markarian" userId="4926d2b407f31d77" providerId="LiveId" clId="{1C057F98-2CC4-49E3-A2E2-A804BE88845B}" dt="2021-05-05T19:26:46.639" v="1407" actId="478"/>
          <ac:spMkLst>
            <pc:docMk/>
            <pc:sldMk cId="1199437748" sldId="1697"/>
            <ac:spMk id="69" creationId="{C1CC8EE9-A497-478D-843A-10BBCC6A9457}"/>
          </ac:spMkLst>
        </pc:spChg>
        <pc:spChg chg="del">
          <ac:chgData name="Hamlet Markarian" userId="4926d2b407f31d77" providerId="LiveId" clId="{1C057F98-2CC4-49E3-A2E2-A804BE88845B}" dt="2021-05-05T19:26:46.639" v="1407" actId="478"/>
          <ac:spMkLst>
            <pc:docMk/>
            <pc:sldMk cId="1199437748" sldId="1697"/>
            <ac:spMk id="71" creationId="{6E72D105-0B81-4FCF-AB9E-295FF09374C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72" creationId="{7B31AE4F-1A40-46B0-AFFA-F05FC5260C0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73" creationId="{CDE7F9AD-41D9-4B2A-91F8-0C15E914B76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74" creationId="{37E1E9E1-D9E6-47C7-BD0A-8B266E8E2B7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75" creationId="{8BE4FD7D-F76A-4D39-9795-762174BBEEB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76" creationId="{DD68EA42-719B-4BBC-9C37-4248F7E876F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77" creationId="{2421032A-D117-4460-AA2B-4FED3B9D23C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78" creationId="{81C89245-053F-4E3A-86A0-4D0C2B26495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79" creationId="{F63ACE66-3F2E-4F86-837D-BEAA88E6DD2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80" creationId="{80DB6DA5-9E20-4E60-AAD6-BF90CE6A1C3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81" creationId="{2F948DC6-2028-48CF-9CBA-865BE74805A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82" creationId="{6860E145-6802-407B-B463-52AC44F0AED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83" creationId="{B1B9A400-534F-4A1B-BF95-6CAC7FFEF3A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84" creationId="{12610693-15E2-431F-AB7A-1C8C98E9CAC8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86" creationId="{FDE1ED42-320B-4BFA-8ACE-40BD3A7BF36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87" creationId="{C92A7041-63AB-4579-B061-8A346F45FE8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88" creationId="{A52498D4-8C84-436C-A629-BFD59B65340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89" creationId="{3861B3D1-9F72-48F3-8F52-B469BA16888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90" creationId="{13BD39EF-A6B3-43D3-9E7D-F8047B400BF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91" creationId="{FF28CEF6-38F9-4BEE-B096-80B58254AA4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92" creationId="{9C0B5D96-D53E-4591-A5F4-311BD4BC783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93" creationId="{D7F4521F-98B7-493C-B148-76CFEF05D860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96" creationId="{BB94E991-97B4-473C-8F94-83375346173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199437748" sldId="1697"/>
            <ac:spMk id="97" creationId="{384C1A49-53C6-49A3-9EFC-DAE87884C7E6}"/>
          </ac:spMkLst>
        </pc:spChg>
        <pc:grpChg chg="del">
          <ac:chgData name="Hamlet Markarian" userId="4926d2b407f31d77" providerId="LiveId" clId="{1C057F98-2CC4-49E3-A2E2-A804BE88845B}" dt="2021-05-05T19:26:46.639" v="1407" actId="478"/>
          <ac:grpSpMkLst>
            <pc:docMk/>
            <pc:sldMk cId="1199437748" sldId="1697"/>
            <ac:grpSpMk id="31" creationId="{2BFA64E8-1462-44D3-8181-ED9059257F06}"/>
          </ac:grpSpMkLst>
        </pc:grpChg>
        <pc:grpChg chg="del">
          <ac:chgData name="Hamlet Markarian" userId="4926d2b407f31d77" providerId="LiveId" clId="{1C057F98-2CC4-49E3-A2E2-A804BE88845B}" dt="2021-05-05T19:26:46.639" v="1407" actId="478"/>
          <ac:grpSpMkLst>
            <pc:docMk/>
            <pc:sldMk cId="1199437748" sldId="1697"/>
            <ac:grpSpMk id="38" creationId="{659BF8E6-A52F-4CBD-844E-62E555FDDEE2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1199437748" sldId="1697"/>
            <ac:grpSpMk id="85" creationId="{2386B6A7-AA72-4C56-84B2-783D455833CA}"/>
          </ac:grpSpMkLst>
        </pc:grpChg>
        <pc:graphicFrameChg chg="del">
          <ac:chgData name="Hamlet Markarian" userId="4926d2b407f31d77" providerId="LiveId" clId="{1C057F98-2CC4-49E3-A2E2-A804BE88845B}" dt="2021-05-05T19:26:46.639" v="1407" actId="478"/>
          <ac:graphicFrameMkLst>
            <pc:docMk/>
            <pc:sldMk cId="1199437748" sldId="1697"/>
            <ac:graphicFrameMk id="68" creationId="{C6710ECE-EE5E-4C95-B6C4-876781BC0D57}"/>
          </ac:graphicFrameMkLst>
        </pc:graphicFrameChg>
        <pc:graphicFrameChg chg="del">
          <ac:chgData name="Hamlet Markarian" userId="4926d2b407f31d77" providerId="LiveId" clId="{1C057F98-2CC4-49E3-A2E2-A804BE88845B}" dt="2021-05-05T19:26:46.639" v="1407" actId="478"/>
          <ac:graphicFrameMkLst>
            <pc:docMk/>
            <pc:sldMk cId="1199437748" sldId="1697"/>
            <ac:graphicFrameMk id="70" creationId="{7A4F31BB-9137-4881-8873-80C3FC63BA6F}"/>
          </ac:graphicFrameMkLst>
        </pc:graphicFrame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199437748" sldId="1697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199437748" sldId="1697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199437748" sldId="1697"/>
            <ac:picMk id="63" creationId="{42E5420B-3090-4C28-A5A9-60807EFF2A15}"/>
          </ac:picMkLst>
        </pc:picChg>
        <pc:picChg chg="del">
          <ac:chgData name="Hamlet Markarian" userId="4926d2b407f31d77" providerId="LiveId" clId="{1C057F98-2CC4-49E3-A2E2-A804BE88845B}" dt="2021-05-05T19:26:46.639" v="1407" actId="478"/>
          <ac:picMkLst>
            <pc:docMk/>
            <pc:sldMk cId="1199437748" sldId="1697"/>
            <ac:picMk id="65" creationId="{6D8B5988-C9B9-46CA-AD93-04E36EAF7FC5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199437748" sldId="1697"/>
            <ac:picMk id="94" creationId="{0D8191BD-9228-4968-8893-67DE8EB4C98D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199437748" sldId="1697"/>
            <ac:picMk id="95" creationId="{B3791421-035B-4D11-B8C3-CB3517A640EF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199437748" sldId="1697"/>
            <ac:picMk id="98" creationId="{5BE94574-692F-467E-BC34-58D693336582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199437748" sldId="1697"/>
            <ac:picMk id="99" creationId="{B05D3458-6149-4ECA-BB35-23D73DEFE4ED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199437748" sldId="1697"/>
            <ac:picMk id="100" creationId="{855807A1-2BE9-4BE0-95DE-C82374D89B1A}"/>
          </ac:picMkLst>
        </pc:picChg>
        <pc:cxnChg chg="del">
          <ac:chgData name="Hamlet Markarian" userId="4926d2b407f31d77" providerId="LiveId" clId="{1C057F98-2CC4-49E3-A2E2-A804BE88845B}" dt="2021-05-05T19:26:46.639" v="1407" actId="478"/>
          <ac:cxnSpMkLst>
            <pc:docMk/>
            <pc:sldMk cId="1199437748" sldId="1697"/>
            <ac:cxnSpMk id="36" creationId="{C4CE7B71-98B8-44D5-BCBA-BFD87EE19D10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1812646378" sldId="1698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5" creationId="{BC01E833-A438-4C2A-AF28-2B402D7F80E5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48" creationId="{D389CE9C-2C1B-4742-AF71-182BC64198AD}"/>
          </ac:spMkLst>
        </pc:spChg>
        <pc:spChg chg="del">
          <ac:chgData name="Hamlet Markarian" userId="4926d2b407f31d77" providerId="LiveId" clId="{1C057F98-2CC4-49E3-A2E2-A804BE88845B}" dt="2021-05-05T19:29:04.014" v="1431" actId="478"/>
          <ac:spMkLst>
            <pc:docMk/>
            <pc:sldMk cId="1812646378" sldId="1698"/>
            <ac:spMk id="49" creationId="{50880A34-8045-42F4-98F3-167EE43178D3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50" creationId="{0558CB8B-2140-49F2-90F0-5BA623575262}"/>
          </ac:spMkLst>
        </pc:spChg>
        <pc:spChg chg="del">
          <ac:chgData name="Hamlet Markarian" userId="4926d2b407f31d77" providerId="LiveId" clId="{1C057F98-2CC4-49E3-A2E2-A804BE88845B}" dt="2021-05-05T19:29:03.375" v="1430" actId="478"/>
          <ac:spMkLst>
            <pc:docMk/>
            <pc:sldMk cId="1812646378" sldId="1698"/>
            <ac:spMk id="51" creationId="{48C91BEA-819D-41DC-9478-EC846795358F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52" creationId="{EA51EA5A-3DBC-44E5-AFC3-1746417DD6FB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53" creationId="{E8B6691D-B86B-4427-B68F-E4B4BC43AD2D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54" creationId="{247C7C9E-8CA5-435C-8D76-640DE5C0FC9B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56" creationId="{D608E7A5-701E-432D-8F17-A41315E6E04C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57" creationId="{B79FE3FB-DDD9-4C52-A866-E3982D872286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58" creationId="{A00ECAE0-A585-4C6A-BAA9-B06440796178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60" creationId="{EF27EBE0-B550-4094-ADDD-D4C99749E11F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61" creationId="{C1E43B52-1AFF-4732-A1A1-C7EBD491C2E6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62" creationId="{B0777895-5EA4-4957-B649-8614E403F79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65" creationId="{FC44BEF1-9580-4AE9-82D0-66BF2A987E2E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66" creationId="{C2FA40E0-6401-4E23-8CB9-ED2558B1D80D}"/>
          </ac:spMkLst>
        </pc:spChg>
        <pc:spChg chg="add del mod">
          <ac:chgData name="Hamlet Markarian" userId="4926d2b407f31d77" providerId="LiveId" clId="{1C057F98-2CC4-49E3-A2E2-A804BE88845B}" dt="2021-05-05T19:29:58.815" v="1441" actId="478"/>
          <ac:spMkLst>
            <pc:docMk/>
            <pc:sldMk cId="1812646378" sldId="1698"/>
            <ac:spMk id="68" creationId="{290F2B79-FDA6-4932-A064-74E375AD6213}"/>
          </ac:spMkLst>
        </pc:spChg>
        <pc:spChg chg="add del mod">
          <ac:chgData name="Hamlet Markarian" userId="4926d2b407f31d77" providerId="LiveId" clId="{1C057F98-2CC4-49E3-A2E2-A804BE88845B}" dt="2021-05-05T19:29:58.815" v="1441" actId="478"/>
          <ac:spMkLst>
            <pc:docMk/>
            <pc:sldMk cId="1812646378" sldId="1698"/>
            <ac:spMk id="70" creationId="{74987AF7-72AE-4425-847F-EBD3C4F77F6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71" creationId="{2364BBC7-7EDC-4A70-B261-6D29F47920CA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72" creationId="{7B31AE4F-1A40-46B0-AFFA-F05FC5260C0C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73" creationId="{CDE7F9AD-41D9-4B2A-91F8-0C15E914B766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74" creationId="{37E1E9E1-D9E6-47C7-BD0A-8B266E8E2B75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75" creationId="{8BE4FD7D-F76A-4D39-9795-762174BBEEB7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76" creationId="{DD68EA42-719B-4BBC-9C37-4248F7E876FA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77" creationId="{2421032A-D117-4460-AA2B-4FED3B9D23C4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78" creationId="{81C89245-053F-4E3A-86A0-4D0C2B26495B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79" creationId="{F63ACE66-3F2E-4F86-837D-BEAA88E6DD25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80" creationId="{80DB6DA5-9E20-4E60-AAD6-BF90CE6A1C38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81" creationId="{2F948DC6-2028-48CF-9CBA-865BE74805AC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82" creationId="{6860E145-6802-407B-B463-52AC44F0AED3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83" creationId="{B1B9A400-534F-4A1B-BF95-6CAC7FFEF3A8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84" creationId="{12610693-15E2-431F-AB7A-1C8C98E9CAC8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86" creationId="{FDE1ED42-320B-4BFA-8ACE-40BD3A7BF36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87" creationId="{C92A7041-63AB-4579-B061-8A346F45FE8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88" creationId="{A52498D4-8C84-436C-A629-BFD59B65340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89" creationId="{3861B3D1-9F72-48F3-8F52-B469BA168883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90" creationId="{13BD39EF-A6B3-43D3-9E7D-F8047B400BF8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91" creationId="{FF28CEF6-38F9-4BEE-B096-80B58254AA46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92" creationId="{9C0B5D96-D53E-4591-A5F4-311BD4BC7837}"/>
          </ac:spMkLst>
        </pc:spChg>
        <pc:spChg chg="del">
          <ac:chgData name="Hamlet Markarian" userId="4926d2b407f31d77" providerId="LiveId" clId="{1C057F98-2CC4-49E3-A2E2-A804BE88845B}" dt="2021-05-05T19:29:01.215" v="1429" actId="478"/>
          <ac:spMkLst>
            <pc:docMk/>
            <pc:sldMk cId="1812646378" sldId="1698"/>
            <ac:spMk id="93" creationId="{D7F4521F-98B7-493C-B148-76CFEF05D860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96" creationId="{BB94E991-97B4-473C-8F94-83375346173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97" creationId="{384C1A49-53C6-49A3-9EFC-DAE87884C7E6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01" creationId="{17AD6089-D122-48E7-A941-E51577CD60FF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02" creationId="{1AFD24AB-C8D6-44F4-8932-4BE0BC3C486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03" creationId="{0689A31C-EE89-4BF4-9BF7-3B8EABBF690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04" creationId="{1ABE5954-8B76-4AC6-9998-B400C48B025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05" creationId="{A03A2192-267D-4DBD-B5D7-288726B9664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06" creationId="{C5F0CDE3-C150-4C1D-A836-030176ED2AB9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07" creationId="{A410622E-BC2E-49FC-A4AE-CDCBF8E820D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08" creationId="{24C8D743-996E-4849-BF31-2377B2BF720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09" creationId="{F3AA841E-A4F1-4423-A711-4CE62049489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10" creationId="{1673D315-3199-483A-A257-D2E4A7225DF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11" creationId="{A638810A-6830-4257-B770-A2A22C4D095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12" creationId="{68FD065B-EFAC-4B42-83A5-3D1C994BB2B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14" creationId="{DB20C252-55F7-4457-8A2A-2269CE36162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15" creationId="{67704E31-3E7E-4997-AF08-4B9B32D8B21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16" creationId="{37CE7F2E-2202-40A9-9E8D-23F0C4A8515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17" creationId="{1BBBC43E-5194-420B-8750-770951F256EE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18" creationId="{FF7CF1F6-137C-42E5-9AFE-3004AF6DE6E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19" creationId="{978B9F36-B6B0-4610-8A8D-31327FBA1B8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20" creationId="{E1847EAA-7ACF-42C4-AB9B-EF717D188BE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21" creationId="{C9E9E03D-4B2E-4121-8B85-97E3BCDFCA3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22" creationId="{075F84DE-B592-4C22-B26D-A9271A3C7F1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812646378" sldId="1698"/>
            <ac:spMk id="123" creationId="{D08CD525-D21F-4E3C-902D-6073947E35E6}"/>
          </ac:spMkLst>
        </pc:spChg>
        <pc:grpChg chg="mod ord">
          <ac:chgData name="Hamlet Markarian" userId="4926d2b407f31d77" providerId="LiveId" clId="{1C057F98-2CC4-49E3-A2E2-A804BE88845B}" dt="2021-05-06T09:32:25.047" v="3985"/>
          <ac:grpSpMkLst>
            <pc:docMk/>
            <pc:sldMk cId="1812646378" sldId="1698"/>
            <ac:grpSpMk id="85" creationId="{2386B6A7-AA72-4C56-84B2-783D455833CA}"/>
          </ac:grpSpMkLst>
        </pc:grpChg>
        <pc:graphicFrameChg chg="add del mod">
          <ac:chgData name="Hamlet Markarian" userId="4926d2b407f31d77" providerId="LiveId" clId="{1C057F98-2CC4-49E3-A2E2-A804BE88845B}" dt="2021-05-05T19:29:58.815" v="1441" actId="478"/>
          <ac:graphicFrameMkLst>
            <pc:docMk/>
            <pc:sldMk cId="1812646378" sldId="1698"/>
            <ac:graphicFrameMk id="67" creationId="{5AD54BB6-7758-4EAD-A3AE-51573330224A}"/>
          </ac:graphicFrameMkLst>
        </pc:graphicFrameChg>
        <pc:graphicFrameChg chg="add del mod">
          <ac:chgData name="Hamlet Markarian" userId="4926d2b407f31d77" providerId="LiveId" clId="{1C057F98-2CC4-49E3-A2E2-A804BE88845B}" dt="2021-05-05T19:29:58.815" v="1441" actId="478"/>
          <ac:graphicFrameMkLst>
            <pc:docMk/>
            <pc:sldMk cId="1812646378" sldId="1698"/>
            <ac:graphicFrameMk id="69" creationId="{F61491F3-5064-490B-A3ED-AC8D7E8DE9C0}"/>
          </ac:graphicFrameMkLst>
        </pc:graphicFrame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812646378" sldId="1698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812646378" sldId="1698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812646378" sldId="1698"/>
            <ac:picMk id="63" creationId="{42E5420B-3090-4C28-A5A9-60807EFF2A15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812646378" sldId="1698"/>
            <ac:picMk id="64" creationId="{439DFA25-8189-4641-9198-B0AEF4680B23}"/>
          </ac:picMkLst>
        </pc:picChg>
        <pc:picChg chg="del">
          <ac:chgData name="Hamlet Markarian" userId="4926d2b407f31d77" providerId="LiveId" clId="{1C057F98-2CC4-49E3-A2E2-A804BE88845B}" dt="2021-05-05T19:29:01.215" v="1429" actId="478"/>
          <ac:picMkLst>
            <pc:docMk/>
            <pc:sldMk cId="1812646378" sldId="1698"/>
            <ac:picMk id="94" creationId="{0D8191BD-9228-4968-8893-67DE8EB4C98D}"/>
          </ac:picMkLst>
        </pc:picChg>
        <pc:picChg chg="del">
          <ac:chgData name="Hamlet Markarian" userId="4926d2b407f31d77" providerId="LiveId" clId="{1C057F98-2CC4-49E3-A2E2-A804BE88845B}" dt="2021-05-05T19:29:01.215" v="1429" actId="478"/>
          <ac:picMkLst>
            <pc:docMk/>
            <pc:sldMk cId="1812646378" sldId="1698"/>
            <ac:picMk id="95" creationId="{B3791421-035B-4D11-B8C3-CB3517A640EF}"/>
          </ac:picMkLst>
        </pc:picChg>
        <pc:picChg chg="del">
          <ac:chgData name="Hamlet Markarian" userId="4926d2b407f31d77" providerId="LiveId" clId="{1C057F98-2CC4-49E3-A2E2-A804BE88845B}" dt="2021-05-05T19:29:01.215" v="1429" actId="478"/>
          <ac:picMkLst>
            <pc:docMk/>
            <pc:sldMk cId="1812646378" sldId="1698"/>
            <ac:picMk id="98" creationId="{5BE94574-692F-467E-BC34-58D693336582}"/>
          </ac:picMkLst>
        </pc:picChg>
        <pc:picChg chg="del">
          <ac:chgData name="Hamlet Markarian" userId="4926d2b407f31d77" providerId="LiveId" clId="{1C057F98-2CC4-49E3-A2E2-A804BE88845B}" dt="2021-05-05T19:29:01.215" v="1429" actId="478"/>
          <ac:picMkLst>
            <pc:docMk/>
            <pc:sldMk cId="1812646378" sldId="1698"/>
            <ac:picMk id="99" creationId="{B05D3458-6149-4ECA-BB35-23D73DEFE4ED}"/>
          </ac:picMkLst>
        </pc:picChg>
        <pc:picChg chg="del">
          <ac:chgData name="Hamlet Markarian" userId="4926d2b407f31d77" providerId="LiveId" clId="{1C057F98-2CC4-49E3-A2E2-A804BE88845B}" dt="2021-05-05T19:29:01.215" v="1429" actId="478"/>
          <ac:picMkLst>
            <pc:docMk/>
            <pc:sldMk cId="1812646378" sldId="1698"/>
            <ac:picMk id="100" creationId="{855807A1-2BE9-4BE0-95DE-C82374D89B1A}"/>
          </ac:picMkLst>
        </pc:picChg>
        <pc:cxnChg chg="add del mod">
          <ac:chgData name="Hamlet Markarian" userId="4926d2b407f31d77" providerId="LiveId" clId="{1C057F98-2CC4-49E3-A2E2-A804BE88845B}" dt="2021-05-05T19:32:52.319" v="1477" actId="478"/>
          <ac:cxnSpMkLst>
            <pc:docMk/>
            <pc:sldMk cId="1812646378" sldId="1698"/>
            <ac:cxnSpMk id="113" creationId="{94634D0B-6415-4119-89CE-75EB79899843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812646378" sldId="1698"/>
            <ac:cxnSpMk id="124" creationId="{263DBE7D-6AC9-4BD9-A652-8D86089E4609}"/>
          </ac:cxnSpMkLst>
        </pc:cxnChg>
        <pc:cxnChg chg="add del mod">
          <ac:chgData name="Hamlet Markarian" userId="4926d2b407f31d77" providerId="LiveId" clId="{1C057F98-2CC4-49E3-A2E2-A804BE88845B}" dt="2021-05-05T19:33:02.318" v="1480" actId="478"/>
          <ac:cxnSpMkLst>
            <pc:docMk/>
            <pc:sldMk cId="1812646378" sldId="1698"/>
            <ac:cxnSpMk id="125" creationId="{D522EF2C-3937-4439-834D-21C7FAD25734}"/>
          </ac:cxnSpMkLst>
        </pc:cxnChg>
        <pc:cxnChg chg="add del mod">
          <ac:chgData name="Hamlet Markarian" userId="4926d2b407f31d77" providerId="LiveId" clId="{1C057F98-2CC4-49E3-A2E2-A804BE88845B}" dt="2021-05-05T19:33:03.197" v="1481" actId="478"/>
          <ac:cxnSpMkLst>
            <pc:docMk/>
            <pc:sldMk cId="1812646378" sldId="1698"/>
            <ac:cxnSpMk id="126" creationId="{414C52F3-7A5D-420F-AE6F-FFC8C3598FFD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812646378" sldId="1698"/>
            <ac:cxnSpMk id="127" creationId="{5A2452DB-48CA-41BD-9128-59AEB65CBD8A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812646378" sldId="1698"/>
            <ac:cxnSpMk id="128" creationId="{4AF0AE84-7C6D-4365-8883-4E1B3071A04D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2789854552" sldId="1699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5" creationId="{BC01E833-A438-4C2A-AF28-2B402D7F80E5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17" creationId="{F41E7551-87FC-43F9-9F65-BAC718F95618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19" creationId="{2A2EAE59-6663-4DF3-9691-EAE30F758E77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21" creationId="{2D3AD312-6F79-4EB6-AC64-7B159EAE34C5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22" creationId="{8974A396-4891-477F-98A6-96647036CDB2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23" creationId="{5E81874E-8F78-4F9C-B6C2-C4FB2BAE5C6F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24" creationId="{C87C7058-2F91-482D-8184-0C8BD296BCED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42" creationId="{FEFA02E9-693F-4926-AA0B-E0246BAC2FC6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45" creationId="{1F49E127-5082-46B0-9970-A7254D91E01C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57" creationId="{B79FE3FB-DDD9-4C52-A866-E3982D87228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86" creationId="{FDE1ED42-320B-4BFA-8ACE-40BD3A7BF36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87" creationId="{C92A7041-63AB-4579-B061-8A346F45FE8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88" creationId="{A52498D4-8C84-436C-A629-BFD59B65340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89" creationId="{3861B3D1-9F72-48F3-8F52-B469BA168883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96" creationId="{BB94E991-97B4-473C-8F94-83375346173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97" creationId="{384C1A49-53C6-49A3-9EFC-DAE87884C7E6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103" creationId="{20DC5F9C-8D16-45F6-8C20-E5488638B730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104" creationId="{AFE43A68-202E-43E7-A5DC-229D4C7AF254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105" creationId="{EDED50DA-EB86-43BD-9DB3-D59A71168398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110" creationId="{02A201FD-DA60-4CF5-A28E-DCAB10866553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111" creationId="{22F7A261-9DA2-449A-B16D-C2C03421D038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112" creationId="{817C19F6-239A-4C0C-8DAB-9883EA346436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113" creationId="{53584B9E-4E92-4D44-8D14-405CA71E9469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114" creationId="{29DA84BB-7FC7-4310-AD46-43915C927A5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127" creationId="{B3F9A3AF-7038-4546-A40A-639F779184D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128" creationId="{4419470E-1D7C-46C1-9D33-670F9A46FB75}"/>
          </ac:spMkLst>
        </pc:spChg>
        <pc:spChg chg="add del mod">
          <ac:chgData name="Hamlet Markarian" userId="4926d2b407f31d77" providerId="LiveId" clId="{1C057F98-2CC4-49E3-A2E2-A804BE88845B}" dt="2021-05-05T20:29:38.848" v="1838" actId="478"/>
          <ac:spMkLst>
            <pc:docMk/>
            <pc:sldMk cId="2789854552" sldId="1699"/>
            <ac:spMk id="131" creationId="{8ABA5CEA-5FD1-4C4F-BDFA-7AF84B65AC8D}"/>
          </ac:spMkLst>
        </pc:spChg>
        <pc:spChg chg="add del mod">
          <ac:chgData name="Hamlet Markarian" userId="4926d2b407f31d77" providerId="LiveId" clId="{1C057F98-2CC4-49E3-A2E2-A804BE88845B}" dt="2021-05-05T20:29:38.848" v="1838" actId="478"/>
          <ac:spMkLst>
            <pc:docMk/>
            <pc:sldMk cId="2789854552" sldId="1699"/>
            <ac:spMk id="132" creationId="{79185BD6-6FF6-451F-9ACE-CB87D6A0C364}"/>
          </ac:spMkLst>
        </pc:spChg>
        <pc:spChg chg="add del mod">
          <ac:chgData name="Hamlet Markarian" userId="4926d2b407f31d77" providerId="LiveId" clId="{1C057F98-2CC4-49E3-A2E2-A804BE88845B}" dt="2021-05-05T20:29:38.848" v="1838" actId="478"/>
          <ac:spMkLst>
            <pc:docMk/>
            <pc:sldMk cId="2789854552" sldId="1699"/>
            <ac:spMk id="133" creationId="{EEE656C8-EBB4-4B00-A6AA-44980872F974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134" creationId="{2B615ECD-B04D-44BB-8385-ED6B5B3A14E1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135" creationId="{5C714CB1-69D8-40FF-8C90-51904ACDC3CA}"/>
          </ac:spMkLst>
        </pc:spChg>
        <pc:spChg chg="add del mod">
          <ac:chgData name="Hamlet Markarian" userId="4926d2b407f31d77" providerId="LiveId" clId="{1C057F98-2CC4-49E3-A2E2-A804BE88845B}" dt="2021-05-05T20:29:38.848" v="1838" actId="478"/>
          <ac:spMkLst>
            <pc:docMk/>
            <pc:sldMk cId="2789854552" sldId="1699"/>
            <ac:spMk id="136" creationId="{157AEE4A-0A33-4128-905A-902D1264C10F}"/>
          </ac:spMkLst>
        </pc:spChg>
        <pc:spChg chg="add del mod">
          <ac:chgData name="Hamlet Markarian" userId="4926d2b407f31d77" providerId="LiveId" clId="{1C057F98-2CC4-49E3-A2E2-A804BE88845B}" dt="2021-05-05T20:29:38.848" v="1838" actId="478"/>
          <ac:spMkLst>
            <pc:docMk/>
            <pc:sldMk cId="2789854552" sldId="1699"/>
            <ac:spMk id="143" creationId="{A1927F1E-7E79-48E5-951B-16647B607B6A}"/>
          </ac:spMkLst>
        </pc:spChg>
        <pc:spChg chg="add del mod">
          <ac:chgData name="Hamlet Markarian" userId="4926d2b407f31d77" providerId="LiveId" clId="{1C057F98-2CC4-49E3-A2E2-A804BE88845B}" dt="2021-05-05T20:29:38.848" v="1838" actId="478"/>
          <ac:spMkLst>
            <pc:docMk/>
            <pc:sldMk cId="2789854552" sldId="1699"/>
            <ac:spMk id="144" creationId="{F501F1DB-4EDE-4F0A-BA48-3E0D01DAF78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145" creationId="{5C1441D4-DDA8-46F7-94F7-8DF194D97511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155" creationId="{AA7D8DAD-BD38-4F35-801B-0635F44ED113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156" creationId="{9A3AFBC7-2ECD-4E49-AC28-5389E2401945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157" creationId="{CAB05F71-4D3B-4DE9-BB05-FB8C54FC5121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158" creationId="{C9B3D1B2-CEDC-4940-A83D-B58B26481B82}"/>
          </ac:spMkLst>
        </pc:spChg>
        <pc:spChg chg="del">
          <ac:chgData name="Hamlet Markarian" userId="4926d2b407f31d77" providerId="LiveId" clId="{1C057F98-2CC4-49E3-A2E2-A804BE88845B}" dt="2021-05-05T20:25:08.914" v="1811" actId="478"/>
          <ac:spMkLst>
            <pc:docMk/>
            <pc:sldMk cId="2789854552" sldId="1699"/>
            <ac:spMk id="159" creationId="{C12696C2-DC02-43C7-8132-882513108CBA}"/>
          </ac:spMkLst>
        </pc:spChg>
        <pc:spChg chg="add del mod">
          <ac:chgData name="Hamlet Markarian" userId="4926d2b407f31d77" providerId="LiveId" clId="{1C057F98-2CC4-49E3-A2E2-A804BE88845B}" dt="2021-05-05T20:29:47.872" v="1839" actId="478"/>
          <ac:spMkLst>
            <pc:docMk/>
            <pc:sldMk cId="2789854552" sldId="1699"/>
            <ac:spMk id="160" creationId="{A691B0B4-B3DE-4F9E-9019-8D8ADD4437C3}"/>
          </ac:spMkLst>
        </pc:spChg>
        <pc:spChg chg="add del mod">
          <ac:chgData name="Hamlet Markarian" userId="4926d2b407f31d77" providerId="LiveId" clId="{1C057F98-2CC4-49E3-A2E2-A804BE88845B}" dt="2021-05-05T20:29:38.848" v="1838" actId="478"/>
          <ac:spMkLst>
            <pc:docMk/>
            <pc:sldMk cId="2789854552" sldId="1699"/>
            <ac:spMk id="161" creationId="{39B4D643-5547-4612-9736-28DB42AEE2CA}"/>
          </ac:spMkLst>
        </pc:spChg>
        <pc:spChg chg="add del mod">
          <ac:chgData name="Hamlet Markarian" userId="4926d2b407f31d77" providerId="LiveId" clId="{1C057F98-2CC4-49E3-A2E2-A804BE88845B}" dt="2021-05-05T20:29:38.848" v="1838" actId="478"/>
          <ac:spMkLst>
            <pc:docMk/>
            <pc:sldMk cId="2789854552" sldId="1699"/>
            <ac:spMk id="162" creationId="{F8FF79A4-50E0-402C-BC22-18FC83D2EB9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163" creationId="{9D6FCAE0-03AE-4F0A-AB2B-5FD8503C397D}"/>
          </ac:spMkLst>
        </pc:spChg>
        <pc:spChg chg="add del mod">
          <ac:chgData name="Hamlet Markarian" userId="4926d2b407f31d77" providerId="LiveId" clId="{1C057F98-2CC4-49E3-A2E2-A804BE88845B}" dt="2021-05-05T20:29:38.848" v="1838" actId="478"/>
          <ac:spMkLst>
            <pc:docMk/>
            <pc:sldMk cId="2789854552" sldId="1699"/>
            <ac:spMk id="164" creationId="{1785F9FE-7F7F-4190-9D88-7520A1951365}"/>
          </ac:spMkLst>
        </pc:spChg>
        <pc:spChg chg="add del mod">
          <ac:chgData name="Hamlet Markarian" userId="4926d2b407f31d77" providerId="LiveId" clId="{1C057F98-2CC4-49E3-A2E2-A804BE88845B}" dt="2021-05-05T20:29:38.848" v="1838" actId="478"/>
          <ac:spMkLst>
            <pc:docMk/>
            <pc:sldMk cId="2789854552" sldId="1699"/>
            <ac:spMk id="165" creationId="{1D94E1E8-1304-4189-93A0-B3BEE5D67888}"/>
          </ac:spMkLst>
        </pc:spChg>
        <pc:spChg chg="add del mod">
          <ac:chgData name="Hamlet Markarian" userId="4926d2b407f31d77" providerId="LiveId" clId="{1C057F98-2CC4-49E3-A2E2-A804BE88845B}" dt="2021-05-05T20:29:38.848" v="1838" actId="478"/>
          <ac:spMkLst>
            <pc:docMk/>
            <pc:sldMk cId="2789854552" sldId="1699"/>
            <ac:spMk id="166" creationId="{00B232B8-1D4A-40E1-BF08-EF2C58597FC4}"/>
          </ac:spMkLst>
        </pc:spChg>
        <pc:spChg chg="add del mod">
          <ac:chgData name="Hamlet Markarian" userId="4926d2b407f31d77" providerId="LiveId" clId="{1C057F98-2CC4-49E3-A2E2-A804BE88845B}" dt="2021-05-05T20:29:38.848" v="1838" actId="478"/>
          <ac:spMkLst>
            <pc:docMk/>
            <pc:sldMk cId="2789854552" sldId="1699"/>
            <ac:spMk id="167" creationId="{751A0D5B-6B8F-43B8-8EF2-25D275FD9FA0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168" creationId="{37F152F7-0AFD-4C81-B068-CF327F187F58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169" creationId="{65278BA3-AE12-4F86-8E66-67B31EA9658E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170" creationId="{DD23B9C0-1D08-4DA2-8194-835EF66269C9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171" creationId="{29C4DC7E-8DC4-41DF-A865-6918A15CA8F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172" creationId="{14CFEA16-1A8F-4D0C-9A4D-BF2DDAC925A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173" creationId="{7EFA76D6-3935-45AB-8EA4-81DE53A8929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174" creationId="{9255E855-2AE2-4092-A7F0-AC5F06E1230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789854552" sldId="1699"/>
            <ac:spMk id="175" creationId="{85DF9608-2DD7-4A21-A987-5183A52FA3F4}"/>
          </ac:spMkLst>
        </pc:spChg>
        <pc:grpChg chg="del">
          <ac:chgData name="Hamlet Markarian" userId="4926d2b407f31d77" providerId="LiveId" clId="{1C057F98-2CC4-49E3-A2E2-A804BE88845B}" dt="2021-05-05T20:25:08.914" v="1811" actId="478"/>
          <ac:grpSpMkLst>
            <pc:docMk/>
            <pc:sldMk cId="2789854552" sldId="1699"/>
            <ac:grpSpMk id="3" creationId="{40620B73-A191-4622-B4FD-93572CF44DFB}"/>
          </ac:grpSpMkLst>
        </pc:grpChg>
        <pc:grpChg chg="del">
          <ac:chgData name="Hamlet Markarian" userId="4926d2b407f31d77" providerId="LiveId" clId="{1C057F98-2CC4-49E3-A2E2-A804BE88845B}" dt="2021-05-05T20:25:08.914" v="1811" actId="478"/>
          <ac:grpSpMkLst>
            <pc:docMk/>
            <pc:sldMk cId="2789854552" sldId="1699"/>
            <ac:grpSpMk id="4" creationId="{039F2C68-D1BE-41B2-B9E9-96CE06DF60EC}"/>
          </ac:grpSpMkLst>
        </pc:grpChg>
        <pc:grpChg chg="del">
          <ac:chgData name="Hamlet Markarian" userId="4926d2b407f31d77" providerId="LiveId" clId="{1C057F98-2CC4-49E3-A2E2-A804BE88845B}" dt="2021-05-05T20:25:08.914" v="1811" actId="478"/>
          <ac:grpSpMkLst>
            <pc:docMk/>
            <pc:sldMk cId="2789854552" sldId="1699"/>
            <ac:grpSpMk id="6" creationId="{880720F1-E749-4105-8C15-7824F4453CD9}"/>
          </ac:grpSpMkLst>
        </pc:grpChg>
        <pc:grpChg chg="del">
          <ac:chgData name="Hamlet Markarian" userId="4926d2b407f31d77" providerId="LiveId" clId="{1C057F98-2CC4-49E3-A2E2-A804BE88845B}" dt="2021-05-05T20:25:08.914" v="1811" actId="478"/>
          <ac:grpSpMkLst>
            <pc:docMk/>
            <pc:sldMk cId="2789854552" sldId="1699"/>
            <ac:grpSpMk id="7" creationId="{C21E90C0-A217-4B9A-8907-D5AD57507F83}"/>
          </ac:grpSpMkLst>
        </pc:grpChg>
        <pc:grpChg chg="del">
          <ac:chgData name="Hamlet Markarian" userId="4926d2b407f31d77" providerId="LiveId" clId="{1C057F98-2CC4-49E3-A2E2-A804BE88845B}" dt="2021-05-05T20:25:08.914" v="1811" actId="478"/>
          <ac:grpSpMkLst>
            <pc:docMk/>
            <pc:sldMk cId="2789854552" sldId="1699"/>
            <ac:grpSpMk id="8" creationId="{196D7F9F-1B64-4323-A28F-23D5224D77D1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2789854552" sldId="1699"/>
            <ac:grpSpMk id="85" creationId="{2386B6A7-AA72-4C56-84B2-783D455833CA}"/>
          </ac:grpSpMkLst>
        </pc:grpChg>
        <pc:grpChg chg="del">
          <ac:chgData name="Hamlet Markarian" userId="4926d2b407f31d77" providerId="LiveId" clId="{1C057F98-2CC4-49E3-A2E2-A804BE88845B}" dt="2021-05-05T20:25:08.914" v="1811" actId="478"/>
          <ac:grpSpMkLst>
            <pc:docMk/>
            <pc:sldMk cId="2789854552" sldId="1699"/>
            <ac:grpSpMk id="102" creationId="{417B9186-0868-4BC2-AF4C-C3D2FD1B41E3}"/>
          </ac:grpSpMkLst>
        </pc:grpChg>
        <pc:grpChg chg="del">
          <ac:chgData name="Hamlet Markarian" userId="4926d2b407f31d77" providerId="LiveId" clId="{1C057F98-2CC4-49E3-A2E2-A804BE88845B}" dt="2021-05-05T20:25:08.914" v="1811" actId="478"/>
          <ac:grpSpMkLst>
            <pc:docMk/>
            <pc:sldMk cId="2789854552" sldId="1699"/>
            <ac:grpSpMk id="139" creationId="{C1B015CD-AE9E-487B-81FD-4F689959AA92}"/>
          </ac:grpSpMkLst>
        </pc:grpChg>
        <pc:grpChg chg="del">
          <ac:chgData name="Hamlet Markarian" userId="4926d2b407f31d77" providerId="LiveId" clId="{1C057F98-2CC4-49E3-A2E2-A804BE88845B}" dt="2021-05-05T20:25:08.914" v="1811" actId="478"/>
          <ac:grpSpMkLst>
            <pc:docMk/>
            <pc:sldMk cId="2789854552" sldId="1699"/>
            <ac:grpSpMk id="140" creationId="{CD034165-5CE0-405B-A533-7B3B29FF5052}"/>
          </ac:grpSpMkLst>
        </pc:grpChg>
        <pc:grpChg chg="del">
          <ac:chgData name="Hamlet Markarian" userId="4926d2b407f31d77" providerId="LiveId" clId="{1C057F98-2CC4-49E3-A2E2-A804BE88845B}" dt="2021-05-05T20:25:08.914" v="1811" actId="478"/>
          <ac:grpSpMkLst>
            <pc:docMk/>
            <pc:sldMk cId="2789854552" sldId="1699"/>
            <ac:grpSpMk id="146" creationId="{E670618E-0E40-47CB-B3F1-4639E7CB9D3F}"/>
          </ac:grpSpMkLst>
        </pc:grpChg>
        <pc:grpChg chg="del">
          <ac:chgData name="Hamlet Markarian" userId="4926d2b407f31d77" providerId="LiveId" clId="{1C057F98-2CC4-49E3-A2E2-A804BE88845B}" dt="2021-05-05T20:25:08.914" v="1811" actId="478"/>
          <ac:grpSpMkLst>
            <pc:docMk/>
            <pc:sldMk cId="2789854552" sldId="1699"/>
            <ac:grpSpMk id="149" creationId="{058E206E-E55D-462A-A663-0CA9FF5BC924}"/>
          </ac:grpSpMkLst>
        </pc:grpChg>
        <pc:grpChg chg="del">
          <ac:chgData name="Hamlet Markarian" userId="4926d2b407f31d77" providerId="LiveId" clId="{1C057F98-2CC4-49E3-A2E2-A804BE88845B}" dt="2021-05-05T20:25:08.914" v="1811" actId="478"/>
          <ac:grpSpMkLst>
            <pc:docMk/>
            <pc:sldMk cId="2789854552" sldId="1699"/>
            <ac:grpSpMk id="152" creationId="{E03AB6A7-A81F-465D-8D2C-761C0C659D8C}"/>
          </ac:grpSpMkLst>
        </pc:grpChg>
        <pc:picChg chg="del">
          <ac:chgData name="Hamlet Markarian" userId="4926d2b407f31d77" providerId="LiveId" clId="{1C057F98-2CC4-49E3-A2E2-A804BE88845B}" dt="2021-05-05T20:25:08.914" v="1811" actId="478"/>
          <ac:picMkLst>
            <pc:docMk/>
            <pc:sldMk cId="2789854552" sldId="1699"/>
            <ac:picMk id="18" creationId="{548DA348-8688-494F-B657-F099EE4CF0B0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789854552" sldId="1699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789854552" sldId="1699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789854552" sldId="1699"/>
            <ac:picMk id="63" creationId="{42E5420B-3090-4C28-A5A9-60807EFF2A15}"/>
          </ac:picMkLst>
        </pc:picChg>
        <pc:picChg chg="del">
          <ac:chgData name="Hamlet Markarian" userId="4926d2b407f31d77" providerId="LiveId" clId="{1C057F98-2CC4-49E3-A2E2-A804BE88845B}" dt="2021-05-05T20:25:08.914" v="1811" actId="478"/>
          <ac:picMkLst>
            <pc:docMk/>
            <pc:sldMk cId="2789854552" sldId="1699"/>
            <ac:picMk id="115" creationId="{CB3FCF39-DC7E-4170-8EA3-FA78C69C24AB}"/>
          </ac:picMkLst>
        </pc:picChg>
        <pc:picChg chg="del">
          <ac:chgData name="Hamlet Markarian" userId="4926d2b407f31d77" providerId="LiveId" clId="{1C057F98-2CC4-49E3-A2E2-A804BE88845B}" dt="2021-05-05T20:25:08.914" v="1811" actId="478"/>
          <ac:picMkLst>
            <pc:docMk/>
            <pc:sldMk cId="2789854552" sldId="1699"/>
            <ac:picMk id="116" creationId="{871C71B0-B98A-4CA5-B4FB-0E7865891D6E}"/>
          </ac:picMkLst>
        </pc:picChg>
        <pc:picChg chg="del">
          <ac:chgData name="Hamlet Markarian" userId="4926d2b407f31d77" providerId="LiveId" clId="{1C057F98-2CC4-49E3-A2E2-A804BE88845B}" dt="2021-05-05T20:25:08.914" v="1811" actId="478"/>
          <ac:picMkLst>
            <pc:docMk/>
            <pc:sldMk cId="2789854552" sldId="1699"/>
            <ac:picMk id="117" creationId="{54FD41F8-CBBD-44B6-99D0-8E404C05DD9C}"/>
          </ac:picMkLst>
        </pc:picChg>
        <pc:picChg chg="del">
          <ac:chgData name="Hamlet Markarian" userId="4926d2b407f31d77" providerId="LiveId" clId="{1C057F98-2CC4-49E3-A2E2-A804BE88845B}" dt="2021-05-05T20:25:08.914" v="1811" actId="478"/>
          <ac:picMkLst>
            <pc:docMk/>
            <pc:sldMk cId="2789854552" sldId="1699"/>
            <ac:picMk id="118" creationId="{9DBE32B0-BBCB-4BA1-9F7D-943E8EEBBF20}"/>
          </ac:picMkLst>
        </pc:picChg>
        <pc:picChg chg="del">
          <ac:chgData name="Hamlet Markarian" userId="4926d2b407f31d77" providerId="LiveId" clId="{1C057F98-2CC4-49E3-A2E2-A804BE88845B}" dt="2021-05-05T20:25:08.914" v="1811" actId="478"/>
          <ac:picMkLst>
            <pc:docMk/>
            <pc:sldMk cId="2789854552" sldId="1699"/>
            <ac:picMk id="119" creationId="{4688567C-3B53-494B-81A3-1E5D63FECAD8}"/>
          </ac:picMkLst>
        </pc:picChg>
        <pc:picChg chg="del">
          <ac:chgData name="Hamlet Markarian" userId="4926d2b407f31d77" providerId="LiveId" clId="{1C057F98-2CC4-49E3-A2E2-A804BE88845B}" dt="2021-05-05T20:25:08.914" v="1811" actId="478"/>
          <ac:picMkLst>
            <pc:docMk/>
            <pc:sldMk cId="2789854552" sldId="1699"/>
            <ac:picMk id="120" creationId="{F85E8D26-162E-4DF9-A8EB-4961358BDF0A}"/>
          </ac:picMkLst>
        </pc:picChg>
        <pc:picChg chg="del">
          <ac:chgData name="Hamlet Markarian" userId="4926d2b407f31d77" providerId="LiveId" clId="{1C057F98-2CC4-49E3-A2E2-A804BE88845B}" dt="2021-05-05T20:25:08.914" v="1811" actId="478"/>
          <ac:picMkLst>
            <pc:docMk/>
            <pc:sldMk cId="2789854552" sldId="1699"/>
            <ac:picMk id="121" creationId="{25EC43AD-EC61-4DF0-8BA5-D52891C78AE8}"/>
          </ac:picMkLst>
        </pc:picChg>
        <pc:picChg chg="del">
          <ac:chgData name="Hamlet Markarian" userId="4926d2b407f31d77" providerId="LiveId" clId="{1C057F98-2CC4-49E3-A2E2-A804BE88845B}" dt="2021-05-05T20:25:08.914" v="1811" actId="478"/>
          <ac:picMkLst>
            <pc:docMk/>
            <pc:sldMk cId="2789854552" sldId="1699"/>
            <ac:picMk id="122" creationId="{78ED0861-33DC-4DDF-8A57-F214CB2ABA67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2789854552" sldId="1699"/>
            <ac:picMk id="123" creationId="{DD16F253-4E2D-4746-932F-AFA31F5FADAC}"/>
          </ac:picMkLst>
        </pc:picChg>
        <pc:picChg chg="del">
          <ac:chgData name="Hamlet Markarian" userId="4926d2b407f31d77" providerId="LiveId" clId="{1C057F98-2CC4-49E3-A2E2-A804BE88845B}" dt="2021-05-05T20:25:08.914" v="1811" actId="478"/>
          <ac:picMkLst>
            <pc:docMk/>
            <pc:sldMk cId="2789854552" sldId="1699"/>
            <ac:picMk id="124" creationId="{729D6EF6-E436-4D0C-B6BC-1E29837F8191}"/>
          </ac:picMkLst>
        </pc:picChg>
        <pc:picChg chg="del">
          <ac:chgData name="Hamlet Markarian" userId="4926d2b407f31d77" providerId="LiveId" clId="{1C057F98-2CC4-49E3-A2E2-A804BE88845B}" dt="2021-05-05T20:25:08.914" v="1811" actId="478"/>
          <ac:picMkLst>
            <pc:docMk/>
            <pc:sldMk cId="2789854552" sldId="1699"/>
            <ac:picMk id="125" creationId="{E640546C-5D5E-4976-A5FE-EB0A4E62CA5C}"/>
          </ac:picMkLst>
        </pc:picChg>
        <pc:picChg chg="del">
          <ac:chgData name="Hamlet Markarian" userId="4926d2b407f31d77" providerId="LiveId" clId="{1C057F98-2CC4-49E3-A2E2-A804BE88845B}" dt="2021-05-05T20:25:08.914" v="1811" actId="478"/>
          <ac:picMkLst>
            <pc:docMk/>
            <pc:sldMk cId="2789854552" sldId="1699"/>
            <ac:picMk id="126" creationId="{59A2F9E6-4E3D-4C7A-A642-3159D7F15BA7}"/>
          </ac:picMkLst>
        </pc:picChg>
        <pc:picChg chg="del">
          <ac:chgData name="Hamlet Markarian" userId="4926d2b407f31d77" providerId="LiveId" clId="{1C057F98-2CC4-49E3-A2E2-A804BE88845B}" dt="2021-05-05T20:25:08.914" v="1811" actId="478"/>
          <ac:picMkLst>
            <pc:docMk/>
            <pc:sldMk cId="2789854552" sldId="1699"/>
            <ac:picMk id="130" creationId="{4F18796A-7C73-41F9-95F1-1DD099542FF3}"/>
          </ac:picMkLst>
        </pc:picChg>
        <pc:cxnChg chg="del">
          <ac:chgData name="Hamlet Markarian" userId="4926d2b407f31d77" providerId="LiveId" clId="{1C057F98-2CC4-49E3-A2E2-A804BE88845B}" dt="2021-05-05T20:25:08.914" v="1811" actId="478"/>
          <ac:cxnSpMkLst>
            <pc:docMk/>
            <pc:sldMk cId="2789854552" sldId="1699"/>
            <ac:cxnSpMk id="25" creationId="{E7BBB047-60A1-4773-935F-CC4F315D3C51}"/>
          </ac:cxnSpMkLst>
        </pc:cxnChg>
        <pc:cxnChg chg="add del mod">
          <ac:chgData name="Hamlet Markarian" userId="4926d2b407f31d77" providerId="LiveId" clId="{1C057F98-2CC4-49E3-A2E2-A804BE88845B}" dt="2021-05-05T20:45:54.753" v="1967" actId="478"/>
          <ac:cxnSpMkLst>
            <pc:docMk/>
            <pc:sldMk cId="2789854552" sldId="1699"/>
            <ac:cxnSpMk id="73" creationId="{7F945935-30A4-4984-A129-C8878C88B3C0}"/>
          </ac:cxnSpMkLst>
        </pc:cxnChg>
        <pc:cxnChg chg="add del mod">
          <ac:chgData name="Hamlet Markarian" userId="4926d2b407f31d77" providerId="LiveId" clId="{1C057F98-2CC4-49E3-A2E2-A804BE88845B}" dt="2021-05-05T20:47:12.816" v="1988" actId="478"/>
          <ac:cxnSpMkLst>
            <pc:docMk/>
            <pc:sldMk cId="2789854552" sldId="1699"/>
            <ac:cxnSpMk id="81" creationId="{551DB286-AED1-4EA4-A89A-2BD37B0257B2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789854552" sldId="1699"/>
            <ac:cxnSpMk id="94" creationId="{CB6AC9C3-1790-4A65-8337-DDF26B123AAE}"/>
          </ac:cxnSpMkLst>
        </pc:cxnChg>
        <pc:cxnChg chg="del">
          <ac:chgData name="Hamlet Markarian" userId="4926d2b407f31d77" providerId="LiveId" clId="{1C057F98-2CC4-49E3-A2E2-A804BE88845B}" dt="2021-05-05T20:25:08.914" v="1811" actId="478"/>
          <ac:cxnSpMkLst>
            <pc:docMk/>
            <pc:sldMk cId="2789854552" sldId="1699"/>
            <ac:cxnSpMk id="107" creationId="{C5DC182D-C914-45EA-BCD8-E525DCD17DA8}"/>
          </ac:cxnSpMkLst>
        </pc:cxnChg>
        <pc:cxnChg chg="del">
          <ac:chgData name="Hamlet Markarian" userId="4926d2b407f31d77" providerId="LiveId" clId="{1C057F98-2CC4-49E3-A2E2-A804BE88845B}" dt="2021-05-05T20:25:08.914" v="1811" actId="478"/>
          <ac:cxnSpMkLst>
            <pc:docMk/>
            <pc:sldMk cId="2789854552" sldId="1699"/>
            <ac:cxnSpMk id="108" creationId="{B35DBD03-541C-4EB2-BFB7-6C5A7EAACD21}"/>
          </ac:cxnSpMkLst>
        </pc:cxnChg>
        <pc:cxnChg chg="del">
          <ac:chgData name="Hamlet Markarian" userId="4926d2b407f31d77" providerId="LiveId" clId="{1C057F98-2CC4-49E3-A2E2-A804BE88845B}" dt="2021-05-05T20:25:08.914" v="1811" actId="478"/>
          <ac:cxnSpMkLst>
            <pc:docMk/>
            <pc:sldMk cId="2789854552" sldId="1699"/>
            <ac:cxnSpMk id="109" creationId="{3F97FC0A-D76E-4468-BB2C-16B5766134F6}"/>
          </ac:cxnSpMkLst>
        </pc:cxnChg>
        <pc:cxnChg chg="add del mod ord">
          <ac:chgData name="Hamlet Markarian" userId="4926d2b407f31d77" providerId="LiveId" clId="{1C057F98-2CC4-49E3-A2E2-A804BE88845B}" dt="2021-05-05T20:44:45.504" v="1948" actId="478"/>
          <ac:cxnSpMkLst>
            <pc:docMk/>
            <pc:sldMk cId="2789854552" sldId="1699"/>
            <ac:cxnSpMk id="129" creationId="{79CAD62D-921C-4F83-8785-213EE2D6FCE2}"/>
          </ac:cxnSpMkLst>
        </pc:cxnChg>
        <pc:cxnChg chg="add del mod">
          <ac:chgData name="Hamlet Markarian" userId="4926d2b407f31d77" providerId="LiveId" clId="{1C057F98-2CC4-49E3-A2E2-A804BE88845B}" dt="2021-05-05T20:45:59.665" v="1968" actId="478"/>
          <ac:cxnSpMkLst>
            <pc:docMk/>
            <pc:sldMk cId="2789854552" sldId="1699"/>
            <ac:cxnSpMk id="176" creationId="{35BD39AC-77C5-4A44-ACF6-4E27704C027C}"/>
          </ac:cxnSpMkLst>
        </pc:cxnChg>
        <pc:cxnChg chg="add del mod">
          <ac:chgData name="Hamlet Markarian" userId="4926d2b407f31d77" providerId="LiveId" clId="{1C057F98-2CC4-49E3-A2E2-A804BE88845B}" dt="2021-05-05T20:45:59.665" v="1968" actId="478"/>
          <ac:cxnSpMkLst>
            <pc:docMk/>
            <pc:sldMk cId="2789854552" sldId="1699"/>
            <ac:cxnSpMk id="177" creationId="{95D80D4D-3E28-4DA7-8783-2F416FDE174A}"/>
          </ac:cxnSpMkLst>
        </pc:cxnChg>
        <pc:cxnChg chg="add del mod">
          <ac:chgData name="Hamlet Markarian" userId="4926d2b407f31d77" providerId="LiveId" clId="{1C057F98-2CC4-49E3-A2E2-A804BE88845B}" dt="2021-05-05T20:45:59.665" v="1968" actId="478"/>
          <ac:cxnSpMkLst>
            <pc:docMk/>
            <pc:sldMk cId="2789854552" sldId="1699"/>
            <ac:cxnSpMk id="178" creationId="{3901852F-A59E-493B-9039-3EAEAA49C15A}"/>
          </ac:cxnSpMkLst>
        </pc:cxnChg>
        <pc:cxnChg chg="add del mod">
          <ac:chgData name="Hamlet Markarian" userId="4926d2b407f31d77" providerId="LiveId" clId="{1C057F98-2CC4-49E3-A2E2-A804BE88845B}" dt="2021-05-05T20:47:11.919" v="1987" actId="478"/>
          <ac:cxnSpMkLst>
            <pc:docMk/>
            <pc:sldMk cId="2789854552" sldId="1699"/>
            <ac:cxnSpMk id="179" creationId="{02BF8B25-291F-4D44-B94A-B0AD7DE190E8}"/>
          </ac:cxnSpMkLst>
        </pc:cxnChg>
        <pc:cxnChg chg="add del mod">
          <ac:chgData name="Hamlet Markarian" userId="4926d2b407f31d77" providerId="LiveId" clId="{1C057F98-2CC4-49E3-A2E2-A804BE88845B}" dt="2021-05-05T20:47:11.136" v="1986" actId="478"/>
          <ac:cxnSpMkLst>
            <pc:docMk/>
            <pc:sldMk cId="2789854552" sldId="1699"/>
            <ac:cxnSpMk id="180" creationId="{83BBCA87-5D86-4E94-A12D-1CA7E8F3A1F0}"/>
          </ac:cxnSpMkLst>
        </pc:cxnChg>
        <pc:cxnChg chg="add del mod">
          <ac:chgData name="Hamlet Markarian" userId="4926d2b407f31d77" providerId="LiveId" clId="{1C057F98-2CC4-49E3-A2E2-A804BE88845B}" dt="2021-05-05T20:47:10.225" v="1985" actId="478"/>
          <ac:cxnSpMkLst>
            <pc:docMk/>
            <pc:sldMk cId="2789854552" sldId="1699"/>
            <ac:cxnSpMk id="181" creationId="{96276AB2-7966-44AC-B74E-2BAAAFB1C9BB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1511626636" sldId="1700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5" creationId="{BC01E833-A438-4C2A-AF28-2B402D7F80E5}"/>
          </ac:spMkLst>
        </pc:spChg>
        <pc:spChg chg="add del mod">
          <ac:chgData name="Hamlet Markarian" userId="4926d2b407f31d77" providerId="LiveId" clId="{1C057F98-2CC4-49E3-A2E2-A804BE88845B}" dt="2021-05-05T20:57:10.241" v="2066" actId="478"/>
          <ac:spMkLst>
            <pc:docMk/>
            <pc:sldMk cId="1511626636" sldId="1700"/>
            <ac:spMk id="29" creationId="{F952C887-C17E-41D9-B659-51DBFDEC9DE9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30" creationId="{2CC2DCFF-02CE-4E93-91F7-6B4B32F5815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32" creationId="{1D4D680D-F523-4261-B179-3A1744BB979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34" creationId="{8769253C-C7BE-4922-80B4-34C292A466D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35" creationId="{C396739F-27F2-4CF0-A8FD-E9513FEE3FA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36" creationId="{5605B5E5-7252-4245-90F7-994BE7891BA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37" creationId="{5F807EED-C6D8-4314-B7F1-D4AB663F518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38" creationId="{D5382074-70E9-424E-AD3A-9D69E4CEA67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39" creationId="{BFF8BFE2-FB87-437D-8E88-DD0DA9BA56A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40" creationId="{85240A0F-E155-480C-A497-6B529754658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41" creationId="{E53CCAA7-5811-4D24-9E12-E27A4380C95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42" creationId="{4448F7E6-A206-42F8-A705-BB6A07937A6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44" creationId="{F6F86A23-8FD7-4C96-AC8B-1CDCAFF149B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45" creationId="{DAA393E8-725D-4113-A4B2-3484B6635E9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46" creationId="{60C0223B-B99E-443F-BEC6-75B2414B815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47" creationId="{BDEE0322-1218-49EF-8DF9-C39C39FD9B6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48" creationId="{6A61C3CE-1E5E-4949-84F4-AAA326269D9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50" creationId="{93863FF3-BCA6-41F8-A32B-733E002D7E8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51" creationId="{911BC4AA-E649-421A-BB33-C86EEA3221C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52" creationId="{4F02B8AC-8169-483B-84D7-A46471B1301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53" creationId="{F9AC76F6-D3CB-47B4-AEB2-78DE1943211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56" creationId="{42BC0F83-8DF4-46BD-A1BE-3560767EDB5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57" creationId="{B79FE3FB-DDD9-4C52-A866-E3982D87228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58" creationId="{85EC1DFB-F9E5-4537-AD05-0F1B6671D87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60" creationId="{C293193D-D392-4A32-A3E8-65B82F889E5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61" creationId="{C2A4CF9D-A5AF-49D5-8BF8-C1FA265C1C5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62" creationId="{9AEC0673-156A-43A1-B2B6-398CF6BBAD9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64" creationId="{2C2824E6-14DB-448D-BA2B-61BF53D3EF8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66" creationId="{2E3A918D-3E50-4421-8DA9-6D36E5D0174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67" creationId="{5DD2BC22-B727-4B33-8F13-1D2182F53BF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68" creationId="{B0C008F6-F2F6-4F40-8CF8-A0B4D99ABA5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69" creationId="{C36C2069-BD20-4A17-9BE1-38A4A3B1429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70" creationId="{138F43F3-32F2-4AF0-A793-F5F18CF122FD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73" creationId="{51E360E2-B9C9-4EC1-BCE4-6EF9C21065BB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75" creationId="{07E60869-F9D5-45FC-914F-1E4B4DED3B5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76" creationId="{1DF3AA32-62C3-461C-86F1-F94EC0FA6A4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77" creationId="{AED99866-EBAB-47A3-AC84-08508DD8642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78" creationId="{6988E813-51C6-4E0F-99E0-89B12CBFF02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80" creationId="{7D8B2C4F-EC3E-42CC-B1E1-2184946EAB0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82" creationId="{4DD7C862-9050-46F5-9137-52D8C1BFCB2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83" creationId="{D3BA2C9A-EF89-4152-BBA3-BBE00EB81DF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84" creationId="{04AFE009-6A40-4E04-B67F-C3529E887F80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86" creationId="{FDE1ED42-320B-4BFA-8ACE-40BD3A7BF36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87" creationId="{C92A7041-63AB-4579-B061-8A346F45FE8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88" creationId="{A52498D4-8C84-436C-A629-BFD59B65340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89" creationId="{3861B3D1-9F72-48F3-8F52-B469BA16888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90" creationId="{AA51990D-A5B8-431D-9CAD-780834362CE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91" creationId="{EC55B707-69AC-4B94-AB46-5D5A3B4E024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96" creationId="{BB94E991-97B4-473C-8F94-83375346173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97" creationId="{384C1A49-53C6-49A3-9EFC-DAE87884C7E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99" creationId="{6E20D00C-A6DE-42C5-87BB-DEF7B8069A7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00" creationId="{6B5B5906-0F80-44FA-A0F8-3FC6904F18C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01" creationId="{663DE620-1466-4183-961D-6FD4ED7DA1B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02" creationId="{A6E59750-902F-43AE-B817-00BCD4414F91}"/>
          </ac:spMkLst>
        </pc:spChg>
        <pc:spChg chg="del">
          <ac:chgData name="Hamlet Markarian" userId="4926d2b407f31d77" providerId="LiveId" clId="{1C057F98-2CC4-49E3-A2E2-A804BE88845B}" dt="2021-05-05T20:54:58.705" v="2050" actId="478"/>
          <ac:spMkLst>
            <pc:docMk/>
            <pc:sldMk cId="1511626636" sldId="1700"/>
            <ac:spMk id="114" creationId="{29DA84BB-7FC7-4310-AD46-43915C927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26" creationId="{FB6E0E24-6680-4011-950F-66E1035EEC72}"/>
          </ac:spMkLst>
        </pc:spChg>
        <pc:spChg chg="del">
          <ac:chgData name="Hamlet Markarian" userId="4926d2b407f31d77" providerId="LiveId" clId="{1C057F98-2CC4-49E3-A2E2-A804BE88845B}" dt="2021-05-05T20:54:56.529" v="2049" actId="478"/>
          <ac:spMkLst>
            <pc:docMk/>
            <pc:sldMk cId="1511626636" sldId="1700"/>
            <ac:spMk id="127" creationId="{B3F9A3AF-7038-4546-A40A-639F779184D7}"/>
          </ac:spMkLst>
        </pc:spChg>
        <pc:spChg chg="del">
          <ac:chgData name="Hamlet Markarian" userId="4926d2b407f31d77" providerId="LiveId" clId="{1C057F98-2CC4-49E3-A2E2-A804BE88845B}" dt="2021-05-05T20:54:56.529" v="2049" actId="478"/>
          <ac:spMkLst>
            <pc:docMk/>
            <pc:sldMk cId="1511626636" sldId="1700"/>
            <ac:spMk id="128" creationId="{4419470E-1D7C-46C1-9D33-670F9A46FB7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29" creationId="{0B153E6F-0EBC-4E65-B0BD-B52B04E9214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30" creationId="{C13CDF70-E6F6-4D17-A3FB-3AB53EBA002C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32" creationId="{8CECE14C-D95A-4847-BB37-997948DC35BD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33" creationId="{BE15ECC4-6258-4C7E-8E86-8EFC69A1E30D}"/>
          </ac:spMkLst>
        </pc:spChg>
        <pc:spChg chg="del">
          <ac:chgData name="Hamlet Markarian" userId="4926d2b407f31d77" providerId="LiveId" clId="{1C057F98-2CC4-49E3-A2E2-A804BE88845B}" dt="2021-05-05T20:54:56.529" v="2049" actId="478"/>
          <ac:spMkLst>
            <pc:docMk/>
            <pc:sldMk cId="1511626636" sldId="1700"/>
            <ac:spMk id="145" creationId="{5C1441D4-DDA8-46F7-94F7-8DF194D9751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46" creationId="{CD52AEFA-CF80-4CC3-A068-402146F8547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47" creationId="{9A45CEB0-D672-456C-BC50-C424D8A26E6C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48" creationId="{70FA247A-4BE5-4B7C-8EB7-16F63049E144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50" creationId="{424C1E91-E230-4B5C-883F-B3D4B194147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51" creationId="{DC819484-DEE3-43ED-8FC0-F03A53F4EDF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57" creationId="{B9F8B422-130A-4830-8134-E6370053207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58" creationId="{868721EE-2B97-437E-9D47-7E986D37C71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59" creationId="{8CC584FF-83FC-40BD-8DD1-85AC369EB5F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60" creationId="{54B10314-6C21-444B-A9AE-820712205BB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61" creationId="{08D3FA42-BB06-4E64-9F68-F713122B953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62" creationId="{9B9CDBD8-05E7-4471-A062-2DB7B4703938}"/>
          </ac:spMkLst>
        </pc:spChg>
        <pc:spChg chg="del">
          <ac:chgData name="Hamlet Markarian" userId="4926d2b407f31d77" providerId="LiveId" clId="{1C057F98-2CC4-49E3-A2E2-A804BE88845B}" dt="2021-05-05T20:54:56.529" v="2049" actId="478"/>
          <ac:spMkLst>
            <pc:docMk/>
            <pc:sldMk cId="1511626636" sldId="1700"/>
            <ac:spMk id="163" creationId="{9D6FCAE0-03AE-4F0A-AB2B-5FD8503C397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64" creationId="{15332E1D-4A0F-40DD-9E0C-2CD5746DEEC9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66" creationId="{63DFB842-B368-4062-812A-CDE38F1D391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67" creationId="{90857DC2-3A95-44CC-9A70-0FD705AC0365}"/>
          </ac:spMkLst>
        </pc:spChg>
        <pc:spChg chg="del">
          <ac:chgData name="Hamlet Markarian" userId="4926d2b407f31d77" providerId="LiveId" clId="{1C057F98-2CC4-49E3-A2E2-A804BE88845B}" dt="2021-05-05T20:54:56.529" v="2049" actId="478"/>
          <ac:spMkLst>
            <pc:docMk/>
            <pc:sldMk cId="1511626636" sldId="1700"/>
            <ac:spMk id="168" creationId="{37F152F7-0AFD-4C81-B068-CF327F187F58}"/>
          </ac:spMkLst>
        </pc:spChg>
        <pc:spChg chg="del">
          <ac:chgData name="Hamlet Markarian" userId="4926d2b407f31d77" providerId="LiveId" clId="{1C057F98-2CC4-49E3-A2E2-A804BE88845B}" dt="2021-05-05T20:54:56.529" v="2049" actId="478"/>
          <ac:spMkLst>
            <pc:docMk/>
            <pc:sldMk cId="1511626636" sldId="1700"/>
            <ac:spMk id="169" creationId="{65278BA3-AE12-4F86-8E66-67B31EA9658E}"/>
          </ac:spMkLst>
        </pc:spChg>
        <pc:spChg chg="del">
          <ac:chgData name="Hamlet Markarian" userId="4926d2b407f31d77" providerId="LiveId" clId="{1C057F98-2CC4-49E3-A2E2-A804BE88845B}" dt="2021-05-05T20:54:56.529" v="2049" actId="478"/>
          <ac:spMkLst>
            <pc:docMk/>
            <pc:sldMk cId="1511626636" sldId="1700"/>
            <ac:spMk id="170" creationId="{DD23B9C0-1D08-4DA2-8194-835EF66269C9}"/>
          </ac:spMkLst>
        </pc:spChg>
        <pc:spChg chg="del">
          <ac:chgData name="Hamlet Markarian" userId="4926d2b407f31d77" providerId="LiveId" clId="{1C057F98-2CC4-49E3-A2E2-A804BE88845B}" dt="2021-05-05T20:54:56.529" v="2049" actId="478"/>
          <ac:spMkLst>
            <pc:docMk/>
            <pc:sldMk cId="1511626636" sldId="1700"/>
            <ac:spMk id="171" creationId="{29C4DC7E-8DC4-41DF-A865-6918A15CA8FA}"/>
          </ac:spMkLst>
        </pc:spChg>
        <pc:spChg chg="del">
          <ac:chgData name="Hamlet Markarian" userId="4926d2b407f31d77" providerId="LiveId" clId="{1C057F98-2CC4-49E3-A2E2-A804BE88845B}" dt="2021-05-05T20:54:56.529" v="2049" actId="478"/>
          <ac:spMkLst>
            <pc:docMk/>
            <pc:sldMk cId="1511626636" sldId="1700"/>
            <ac:spMk id="172" creationId="{14CFEA16-1A8F-4D0C-9A4D-BF2DDAC925AA}"/>
          </ac:spMkLst>
        </pc:spChg>
        <pc:spChg chg="del">
          <ac:chgData name="Hamlet Markarian" userId="4926d2b407f31d77" providerId="LiveId" clId="{1C057F98-2CC4-49E3-A2E2-A804BE88845B}" dt="2021-05-05T20:54:56.529" v="2049" actId="478"/>
          <ac:spMkLst>
            <pc:docMk/>
            <pc:sldMk cId="1511626636" sldId="1700"/>
            <ac:spMk id="173" creationId="{7EFA76D6-3935-45AB-8EA4-81DE53A89295}"/>
          </ac:spMkLst>
        </pc:spChg>
        <pc:spChg chg="del">
          <ac:chgData name="Hamlet Markarian" userId="4926d2b407f31d77" providerId="LiveId" clId="{1C057F98-2CC4-49E3-A2E2-A804BE88845B}" dt="2021-05-05T20:54:56.529" v="2049" actId="478"/>
          <ac:spMkLst>
            <pc:docMk/>
            <pc:sldMk cId="1511626636" sldId="1700"/>
            <ac:spMk id="174" creationId="{9255E855-2AE2-4092-A7F0-AC5F06E12307}"/>
          </ac:spMkLst>
        </pc:spChg>
        <pc:spChg chg="del">
          <ac:chgData name="Hamlet Markarian" userId="4926d2b407f31d77" providerId="LiveId" clId="{1C057F98-2CC4-49E3-A2E2-A804BE88845B}" dt="2021-05-05T20:54:56.529" v="2049" actId="478"/>
          <ac:spMkLst>
            <pc:docMk/>
            <pc:sldMk cId="1511626636" sldId="1700"/>
            <ac:spMk id="175" creationId="{85DF9608-2DD7-4A21-A987-5183A52FA3F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76" creationId="{ABDB66BD-ED39-4648-AC9B-E6937630525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77" creationId="{3A877332-226E-4A54-AA5C-9701A372984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78" creationId="{8D416570-FC83-4C78-9CFA-486B6A00135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79" creationId="{1BBACA1A-771D-45A7-BAEF-87A9D0C76EF9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1511626636" sldId="1700"/>
            <ac:spMk id="181" creationId="{DDEF0C36-0218-44FF-80F9-3B4174B4770C}"/>
          </ac:spMkLst>
        </pc:s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1511626636" sldId="1700"/>
            <ac:grpSpMk id="72" creationId="{FD5F8DBB-5E18-4053-9708-07AE9F7BC6EB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1511626636" sldId="1700"/>
            <ac:grpSpMk id="85" creationId="{2386B6A7-AA72-4C56-84B2-783D455833CA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1511626636" sldId="1700"/>
            <ac:grpSpMk id="125" creationId="{CFDBC9AF-F0D3-49B5-A4A1-52572A4F9963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1511626636" sldId="1700"/>
            <ac:grpSpMk id="131" creationId="{E3E9BA90-ED8D-4A22-8184-FB694069E0DA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1511626636" sldId="1700"/>
            <ac:grpSpMk id="144" creationId="{21B79D6E-0BF3-4DC2-ADE9-11844A782BEA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1511626636" sldId="1700"/>
            <ac:grpSpMk id="149" creationId="{DD5682FD-AB09-4F9C-B45C-2D6FC48038AD}"/>
          </ac:grpSpMkLst>
        </pc:grp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33" creationId="{8570737B-0A61-4332-922A-15F724E43B37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63" creationId="{42E5420B-3090-4C28-A5A9-60807EFF2A15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74" creationId="{62CCB18A-EED0-4923-8C32-B8C80845BD3B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79" creationId="{BB60078B-C5A7-4857-A232-F450BA7AAB0E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03" creationId="{D6C3EE98-75DF-4D4F-94E6-86D728BCFD74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04" creationId="{AC2F4AFF-0B40-44C8-8D91-CD4975A7499E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05" creationId="{A2247F55-3743-4FFF-BB3A-5C77A26469F7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06" creationId="{6DF4C38E-2F4B-4C19-AFE2-DE20A99F726C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07" creationId="{092C2C4C-2ABD-460C-96DF-3FDA40632C39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08" creationId="{983FA481-7003-4A86-9CF5-2CFCD5D2DC38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09" creationId="{A7CA7EEA-233F-452D-B8F1-4CB984FD09ED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10" creationId="{38E5F061-4549-4028-9C98-2EC578C7B644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11" creationId="{24EB38DE-43C6-4EDA-98FA-0724CD6CCE80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12" creationId="{8E1769E8-24D9-4FDC-BFF4-E2E711A58C82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13" creationId="{D09ED68A-A903-440C-8B3D-138ADFA185F1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15" creationId="{CD1DC057-73AD-4A73-BBB6-C69D632660A4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16" creationId="{83C60732-2FDF-4F89-8768-13E6B47B0E1A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17" creationId="{EB58E370-65EE-4C4A-805E-4A59D8021957}"/>
          </ac:picMkLst>
        </pc:picChg>
        <pc:picChg chg="del">
          <ac:chgData name="Hamlet Markarian" userId="4926d2b407f31d77" providerId="LiveId" clId="{1C057F98-2CC4-49E3-A2E2-A804BE88845B}" dt="2021-05-05T20:54:56.529" v="2049" actId="478"/>
          <ac:picMkLst>
            <pc:docMk/>
            <pc:sldMk cId="1511626636" sldId="1700"/>
            <ac:picMk id="123" creationId="{DD16F253-4E2D-4746-932F-AFA31F5FADAC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39" creationId="{2495086B-F393-4F6A-AEB2-176AFF2BA62D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40" creationId="{B111F802-B56C-4826-BB13-9A9ED1CE6A8E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41" creationId="{62634184-E77E-47F3-B2DE-BC290C46F77B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42" creationId="{89E30948-8D1B-488C-93AA-BE6584B98D18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43" creationId="{12632301-897B-4470-9C83-0497A1C13890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511626636" sldId="1700"/>
            <ac:picMk id="180" creationId="{022E686B-1695-4FE9-BA94-D5A81F9E3E58}"/>
          </ac:picMkLst>
        </pc:pic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31" creationId="{BC4F666C-CAF4-48B5-80E8-51CDFFE8BDA4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43" creationId="{ED161E85-317C-4E14-BEAD-F523AE1D422C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49" creationId="{1F008DEB-BDD5-4DE7-8AE8-596253ED5938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54" creationId="{706058C6-29D3-4CAB-9460-FD31243A5AE7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65" creationId="{FBB4F64B-B660-4AB1-938F-36B5D83DABE1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71" creationId="{40897CC3-A52B-4AA4-AA31-B4D1E2ED879B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81" creationId="{70D84EA8-B7C0-4774-B697-CFE7FC6B0A89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92" creationId="{7ADD367A-FE74-436E-8EE5-BE579F53DA96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93" creationId="{EA526DBB-0576-446E-B3C0-4474FA8E1BFE}"/>
          </ac:cxnSpMkLst>
        </pc:cxnChg>
        <pc:cxnChg chg="del mod">
          <ac:chgData name="Hamlet Markarian" userId="4926d2b407f31d77" providerId="LiveId" clId="{1C057F98-2CC4-49E3-A2E2-A804BE88845B}" dt="2021-05-05T20:54:56.529" v="2049" actId="478"/>
          <ac:cxnSpMkLst>
            <pc:docMk/>
            <pc:sldMk cId="1511626636" sldId="1700"/>
            <ac:cxnSpMk id="94" creationId="{CB6AC9C3-1790-4A65-8337-DDF26B123AAE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95" creationId="{F22785A7-0EE6-44D9-A917-2B39F2237264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98" creationId="{A5236500-750F-49A9-A0C1-B8557F44A6FA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118" creationId="{5E45EEA4-D365-4022-A8C4-28B07D7AC29F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119" creationId="{0062DB83-FC77-4BDF-9A50-E12501BF6211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120" creationId="{20F0E167-A280-45DB-8BEA-3FB3398ED586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121" creationId="{82950FD9-7BF7-4122-996A-33FDB105C132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122" creationId="{40141FAC-FD96-4CFB-83D7-F16F17B5562F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124" creationId="{B30E15B6-D3D7-434A-B51A-036A42535F4D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134" creationId="{334B0905-17AD-4549-9127-0EEDD27AC6C6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135" creationId="{DD1E3484-054F-4089-BCFB-38F0977E053A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136" creationId="{23417FE5-592D-4329-9208-B6FCC2C62969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137" creationId="{3A884ECF-8C5C-46F2-B8AB-648260061B37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138" creationId="{1027DCC6-69E5-4DC7-8860-98DB8219A2E3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152" creationId="{531FC918-069B-4165-81D8-2A772815CDF7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153" creationId="{835006B2-F669-4654-80C6-D55F13BD05E5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154" creationId="{6B005FF3-CC9F-4B50-BE88-A4ABFF1EFE00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155" creationId="{903BB8D3-94D7-4802-8056-E7209F797BA4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156" creationId="{A60DEADE-EC53-49F1-AEF1-A3BEC6FA035C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511626636" sldId="1700"/>
            <ac:cxnSpMk id="165" creationId="{E22FB0BA-EE50-498E-805C-C5E9B5432309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2236372644" sldId="1701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36372644" sldId="1701"/>
            <ac:spMk id="5" creationId="{BC01E833-A438-4C2A-AF28-2B402D7F80E5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30" creationId="{2CC2DCFF-02CE-4E93-91F7-6B4B32F58156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32" creationId="{1D4D680D-F523-4261-B179-3A1744BB9798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34" creationId="{8769253C-C7BE-4922-80B4-34C292A466D2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35" creationId="{C396739F-27F2-4CF0-A8FD-E9513FEE3FAF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36" creationId="{5605B5E5-7252-4245-90F7-994BE7891BAE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37" creationId="{5F807EED-C6D8-4314-B7F1-D4AB663F5188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38" creationId="{D5382074-70E9-424E-AD3A-9D69E4CEA678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39" creationId="{BFF8BFE2-FB87-437D-8E88-DD0DA9BA56A1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40" creationId="{85240A0F-E155-480C-A497-6B529754658F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41" creationId="{E53CCAA7-5811-4D24-9E12-E27A4380C95F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42" creationId="{4448F7E6-A206-42F8-A705-BB6A07937A6B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44" creationId="{F6F86A23-8FD7-4C96-AC8B-1CDCAFF149B2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45" creationId="{DAA393E8-725D-4113-A4B2-3484B6635E9A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46" creationId="{60C0223B-B99E-443F-BEC6-75B2414B815C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47" creationId="{BDEE0322-1218-49EF-8DF9-C39C39FD9B6D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48" creationId="{6A61C3CE-1E5E-4949-84F4-AAA326269D96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50" creationId="{93863FF3-BCA6-41F8-A32B-733E002D7E8F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51" creationId="{911BC4AA-E649-421A-BB33-C86EEA3221C6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52" creationId="{4F02B8AC-8169-483B-84D7-A46471B13013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53" creationId="{F9AC76F6-D3CB-47B4-AEB2-78DE1943211D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56" creationId="{42BC0F83-8DF4-46BD-A1BE-3560767EDB5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36372644" sldId="1701"/>
            <ac:spMk id="57" creationId="{B79FE3FB-DDD9-4C52-A866-E3982D872286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58" creationId="{85EC1DFB-F9E5-4537-AD05-0F1B6671D876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60" creationId="{C293193D-D392-4A32-A3E8-65B82F889E56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61" creationId="{C2A4CF9D-A5AF-49D5-8BF8-C1FA265C1C5B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62" creationId="{9AEC0673-156A-43A1-B2B6-398CF6BBAD95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64" creationId="{2C2824E6-14DB-448D-BA2B-61BF53D3EF8F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66" creationId="{2E3A918D-3E50-4421-8DA9-6D36E5D0174D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67" creationId="{5DD2BC22-B727-4B33-8F13-1D2182F53BF8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68" creationId="{B0C008F6-F2F6-4F40-8CF8-A0B4D99ABA5B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69" creationId="{C36C2069-BD20-4A17-9BE1-38A4A3B1429D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70" creationId="{138F43F3-32F2-4AF0-A793-F5F18CF122FD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82" creationId="{4DD7C862-9050-46F5-9137-52D8C1BFCB20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83" creationId="{D3BA2C9A-EF89-4152-BBA3-BBE00EB81DFE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84" creationId="{04AFE009-6A40-4E04-B67F-C3529E887F80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36372644" sldId="1701"/>
            <ac:spMk id="86" creationId="{FDE1ED42-320B-4BFA-8ACE-40BD3A7BF36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36372644" sldId="1701"/>
            <ac:spMk id="87" creationId="{C92A7041-63AB-4579-B061-8A346F45FE8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36372644" sldId="1701"/>
            <ac:spMk id="88" creationId="{A52498D4-8C84-436C-A629-BFD59B65340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36372644" sldId="1701"/>
            <ac:spMk id="89" creationId="{3861B3D1-9F72-48F3-8F52-B469BA168883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90" creationId="{AA51990D-A5B8-431D-9CAD-780834362CEA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91" creationId="{EC55B707-69AC-4B94-AB46-5D5A3B4E024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36372644" sldId="1701"/>
            <ac:spMk id="96" creationId="{BB94E991-97B4-473C-8F94-83375346173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236372644" sldId="1701"/>
            <ac:spMk id="97" creationId="{384C1A49-53C6-49A3-9EFC-DAE87884C7E6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99" creationId="{6E20D00C-A6DE-42C5-87BB-DEF7B8069A7C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100" creationId="{6B5B5906-0F80-44FA-A0F8-3FC6904F18C3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101" creationId="{663DE620-1466-4183-961D-6FD4ED7DA1B8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102" creationId="{A6E59750-902F-43AE-B817-00BCD4414F91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236372644" sldId="1701"/>
            <ac:spMk id="145" creationId="{2BA3B059-81CA-41A0-9D58-501541DECF48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157" creationId="{B9F8B422-130A-4830-8134-E6370053207C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158" creationId="{868721EE-2B97-437E-9D47-7E986D37C711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159" creationId="{8CC584FF-83FC-40BD-8DD1-85AC369EB5F6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160" creationId="{54B10314-6C21-444B-A9AE-820712205BB7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161" creationId="{08D3FA42-BB06-4E64-9F68-F713122B9534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162" creationId="{9B9CDBD8-05E7-4471-A062-2DB7B4703938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236372644" sldId="1701"/>
            <ac:spMk id="163" creationId="{321E6463-84DC-4B2A-967E-58AC6610C8F3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164" creationId="{15332E1D-4A0F-40DD-9E0C-2CD5746DEEC9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166" creationId="{63DFB842-B368-4062-812A-CDE38F1D391A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167" creationId="{90857DC2-3A95-44CC-9A70-0FD705AC0365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236372644" sldId="1701"/>
            <ac:spMk id="168" creationId="{F496C8E1-3E9C-408E-A0C4-C179FB445C3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36372644" sldId="1701"/>
            <ac:spMk id="169" creationId="{629E8E1E-217F-4657-BF70-C3913C464FB0}"/>
          </ac:spMkLst>
        </pc:spChg>
        <pc:spChg chg="add del mod">
          <ac:chgData name="Hamlet Markarian" userId="4926d2b407f31d77" providerId="LiveId" clId="{1C057F98-2CC4-49E3-A2E2-A804BE88845B}" dt="2021-05-05T21:00:11.729" v="2099" actId="478"/>
          <ac:spMkLst>
            <pc:docMk/>
            <pc:sldMk cId="2236372644" sldId="1701"/>
            <ac:spMk id="170" creationId="{24ECED61-AE23-428B-A281-27F4DFCA81C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36372644" sldId="1701"/>
            <ac:spMk id="171" creationId="{662B6D9C-E320-4E4F-A7A5-89AF3173061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36372644" sldId="1701"/>
            <ac:spMk id="172" creationId="{D7C7FD0D-79B4-45D1-8075-72A5CC8C87E2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236372644" sldId="1701"/>
            <ac:spMk id="174" creationId="{37B702D2-EA35-4D41-A944-AD074328D4BE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176" creationId="{ABDB66BD-ED39-4648-AC9B-E69376305254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177" creationId="{3A877332-226E-4A54-AA5C-9701A3729841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178" creationId="{8D416570-FC83-4C78-9CFA-486B6A00135D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179" creationId="{1BBACA1A-771D-45A7-BAEF-87A9D0C76EF9}"/>
          </ac:spMkLst>
        </pc:spChg>
        <pc:spChg chg="del">
          <ac:chgData name="Hamlet Markarian" userId="4926d2b407f31d77" providerId="LiveId" clId="{1C057F98-2CC4-49E3-A2E2-A804BE88845B}" dt="2021-05-05T20:58:10.373" v="2077" actId="478"/>
          <ac:spMkLst>
            <pc:docMk/>
            <pc:sldMk cId="2236372644" sldId="1701"/>
            <ac:spMk id="181" creationId="{DDEF0C36-0218-44FF-80F9-3B4174B4770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36372644" sldId="1701"/>
            <ac:spMk id="182" creationId="{F6AA3408-6EB4-489F-8C61-CC5EE4B41AB9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36372644" sldId="1701"/>
            <ac:spMk id="183" creationId="{DE8B8333-298B-4B04-8C31-449D6AF2872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36372644" sldId="1701"/>
            <ac:spMk id="184" creationId="{1A3D07D7-17D3-4807-9319-6892F5AD762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236372644" sldId="1701"/>
            <ac:spMk id="185" creationId="{2C12436C-D153-41E8-B7E4-5C087559C697}"/>
          </ac:spMkLst>
        </pc:spChg>
        <pc:grpChg chg="del">
          <ac:chgData name="Hamlet Markarian" userId="4926d2b407f31d77" providerId="LiveId" clId="{1C057F98-2CC4-49E3-A2E2-A804BE88845B}" dt="2021-05-05T20:58:10.373" v="2077" actId="478"/>
          <ac:grpSpMkLst>
            <pc:docMk/>
            <pc:sldMk cId="2236372644" sldId="1701"/>
            <ac:grpSpMk id="72" creationId="{FD5F8DBB-5E18-4053-9708-07AE9F7BC6EB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2236372644" sldId="1701"/>
            <ac:grpSpMk id="85" creationId="{2386B6A7-AA72-4C56-84B2-783D455833CA}"/>
          </ac:grpSpMkLst>
        </pc:grpChg>
        <pc:grpChg chg="del">
          <ac:chgData name="Hamlet Markarian" userId="4926d2b407f31d77" providerId="LiveId" clId="{1C057F98-2CC4-49E3-A2E2-A804BE88845B}" dt="2021-05-05T20:58:10.373" v="2077" actId="478"/>
          <ac:grpSpMkLst>
            <pc:docMk/>
            <pc:sldMk cId="2236372644" sldId="1701"/>
            <ac:grpSpMk id="125" creationId="{CFDBC9AF-F0D3-49B5-A4A1-52572A4F9963}"/>
          </ac:grpSpMkLst>
        </pc:grpChg>
        <pc:grpChg chg="del">
          <ac:chgData name="Hamlet Markarian" userId="4926d2b407f31d77" providerId="LiveId" clId="{1C057F98-2CC4-49E3-A2E2-A804BE88845B}" dt="2021-05-05T20:58:10.373" v="2077" actId="478"/>
          <ac:grpSpMkLst>
            <pc:docMk/>
            <pc:sldMk cId="2236372644" sldId="1701"/>
            <ac:grpSpMk id="144" creationId="{21B79D6E-0BF3-4DC2-ADE9-11844A782BEA}"/>
          </ac:grpSpMkLst>
        </pc:grpChg>
        <pc:picChg chg="del">
          <ac:chgData name="Hamlet Markarian" userId="4926d2b407f31d77" providerId="LiveId" clId="{1C057F98-2CC4-49E3-A2E2-A804BE88845B}" dt="2021-05-05T20:58:12.129" v="2078" actId="478"/>
          <ac:picMkLst>
            <pc:docMk/>
            <pc:sldMk cId="2236372644" sldId="1701"/>
            <ac:picMk id="33" creationId="{8570737B-0A61-4332-922A-15F724E43B37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236372644" sldId="1701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236372644" sldId="1701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236372644" sldId="1701"/>
            <ac:picMk id="63" creationId="{42E5420B-3090-4C28-A5A9-60807EFF2A15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03" creationId="{D6C3EE98-75DF-4D4F-94E6-86D728BCFD74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04" creationId="{AC2F4AFF-0B40-44C8-8D91-CD4975A7499E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05" creationId="{A2247F55-3743-4FFF-BB3A-5C77A26469F7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06" creationId="{6DF4C38E-2F4B-4C19-AFE2-DE20A99F726C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07" creationId="{092C2C4C-2ABD-460C-96DF-3FDA40632C39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08" creationId="{983FA481-7003-4A86-9CF5-2CFCD5D2DC38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09" creationId="{A7CA7EEA-233F-452D-B8F1-4CB984FD09ED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10" creationId="{38E5F061-4549-4028-9C98-2EC578C7B644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11" creationId="{24EB38DE-43C6-4EDA-98FA-0724CD6CCE80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12" creationId="{8E1769E8-24D9-4FDC-BFF4-E2E711A58C82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13" creationId="{D09ED68A-A903-440C-8B3D-138ADFA185F1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15" creationId="{CD1DC057-73AD-4A73-BBB6-C69D632660A4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16" creationId="{83C60732-2FDF-4F89-8768-13E6B47B0E1A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17" creationId="{EB58E370-65EE-4C4A-805E-4A59D8021957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39" creationId="{2495086B-F393-4F6A-AEB2-176AFF2BA62D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40" creationId="{B111F802-B56C-4826-BB13-9A9ED1CE6A8E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41" creationId="{62634184-E77E-47F3-B2DE-BC290C46F77B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42" creationId="{89E30948-8D1B-488C-93AA-BE6584B98D18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43" creationId="{12632301-897B-4470-9C83-0497A1C13890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2236372644" sldId="1701"/>
            <ac:picMk id="175" creationId="{6CABA47E-4757-4117-B86D-97FE8AD2421F}"/>
          </ac:picMkLst>
        </pc:picChg>
        <pc:picChg chg="del">
          <ac:chgData name="Hamlet Markarian" userId="4926d2b407f31d77" providerId="LiveId" clId="{1C057F98-2CC4-49E3-A2E2-A804BE88845B}" dt="2021-05-05T20:58:10.373" v="2077" actId="478"/>
          <ac:picMkLst>
            <pc:docMk/>
            <pc:sldMk cId="2236372644" sldId="1701"/>
            <ac:picMk id="180" creationId="{022E686B-1695-4FE9-BA94-D5A81F9E3E58}"/>
          </ac:picMkLst>
        </pc:picChg>
        <pc:cxnChg chg="del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31" creationId="{BC4F666C-CAF4-48B5-80E8-51CDFFE8BDA4}"/>
          </ac:cxnSpMkLst>
        </pc:cxnChg>
        <pc:cxnChg chg="del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43" creationId="{ED161E85-317C-4E14-BEAD-F523AE1D422C}"/>
          </ac:cxnSpMkLst>
        </pc:cxnChg>
        <pc:cxnChg chg="del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49" creationId="{1F008DEB-BDD5-4DE7-8AE8-596253ED5938}"/>
          </ac:cxnSpMkLst>
        </pc:cxnChg>
        <pc:cxnChg chg="del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54" creationId="{706058C6-29D3-4CAB-9460-FD31243A5AE7}"/>
          </ac:cxnSpMkLst>
        </pc:cxnChg>
        <pc:cxnChg chg="del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65" creationId="{FBB4F64B-B660-4AB1-938F-36B5D83DABE1}"/>
          </ac:cxnSpMkLst>
        </pc:cxnChg>
        <pc:cxnChg chg="del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71" creationId="{40897CC3-A52B-4AA4-AA31-B4D1E2ED879B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81" creationId="{70D84EA8-B7C0-4774-B697-CFE7FC6B0A89}"/>
          </ac:cxnSpMkLst>
        </pc:cxnChg>
        <pc:cxnChg chg="del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92" creationId="{7ADD367A-FE74-436E-8EE5-BE579F53DA96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93" creationId="{EA526DBB-0576-446E-B3C0-4474FA8E1BFE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95" creationId="{F22785A7-0EE6-44D9-A917-2B39F2237264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98" creationId="{A5236500-750F-49A9-A0C1-B8557F44A6FA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118" creationId="{5E45EEA4-D365-4022-A8C4-28B07D7AC29F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119" creationId="{0062DB83-FC77-4BDF-9A50-E12501BF6211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120" creationId="{20F0E167-A280-45DB-8BEA-3FB3398ED586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121" creationId="{82950FD9-7BF7-4122-996A-33FDB105C132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122" creationId="{40141FAC-FD96-4CFB-83D7-F16F17B5562F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124" creationId="{B30E15B6-D3D7-434A-B51A-036A42535F4D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134" creationId="{334B0905-17AD-4549-9127-0EEDD27AC6C6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135" creationId="{DD1E3484-054F-4089-BCFB-38F0977E053A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136" creationId="{23417FE5-592D-4329-9208-B6FCC2C62969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137" creationId="{3A884ECF-8C5C-46F2-B8AB-648260061B37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138" creationId="{1027DCC6-69E5-4DC7-8860-98DB8219A2E3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152" creationId="{531FC918-069B-4165-81D8-2A772815CDF7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153" creationId="{835006B2-F669-4654-80C6-D55F13BD05E5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154" creationId="{6B005FF3-CC9F-4B50-BE88-A4ABFF1EFE00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155" creationId="{903BB8D3-94D7-4802-8056-E7209F797BA4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156" creationId="{A60DEADE-EC53-49F1-AEF1-A3BEC6FA035C}"/>
          </ac:cxnSpMkLst>
        </pc:cxnChg>
        <pc:cxnChg chg="del mod">
          <ac:chgData name="Hamlet Markarian" userId="4926d2b407f31d77" providerId="LiveId" clId="{1C057F98-2CC4-49E3-A2E2-A804BE88845B}" dt="2021-05-05T20:58:10.373" v="2077" actId="478"/>
          <ac:cxnSpMkLst>
            <pc:docMk/>
            <pc:sldMk cId="2236372644" sldId="1701"/>
            <ac:cxnSpMk id="165" creationId="{E22FB0BA-EE50-498E-805C-C5E9B5432309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236372644" sldId="1701"/>
            <ac:cxnSpMk id="173" creationId="{42674308-3854-4530-B2D8-C7E81FF2AC39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1953556721" sldId="1702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53556721" sldId="1702"/>
            <ac:spMk id="5" creationId="{BC01E833-A438-4C2A-AF28-2B402D7F80E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53556721" sldId="1702"/>
            <ac:spMk id="27" creationId="{E7B4C57A-B71B-44B1-AE96-2CC50175767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53556721" sldId="1702"/>
            <ac:spMk id="28" creationId="{C9CC21C5-7C99-4AA9-B2C1-539A567AE37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53556721" sldId="1702"/>
            <ac:spMk id="29" creationId="{8661CC18-79B5-4371-BE63-87216DE7691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53556721" sldId="1702"/>
            <ac:spMk id="30" creationId="{335405E4-E620-4025-9D81-AE4ED99B369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53556721" sldId="1702"/>
            <ac:spMk id="31" creationId="{3CB1D69C-07BF-4A12-BDFB-9CE26153EEE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53556721" sldId="1702"/>
            <ac:spMk id="32" creationId="{B508075D-3D8C-4981-8915-6B752D8C398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53556721" sldId="1702"/>
            <ac:spMk id="33" creationId="{8F1C157E-0F68-47D3-9880-2BC9EEE90693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53556721" sldId="1702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53556721" sldId="1702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53556721" sldId="1702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53556721" sldId="1702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53556721" sldId="1702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53556721" sldId="1702"/>
            <ac:spMk id="40" creationId="{0CC46578-DA7F-4BB8-9868-87C76AF7AD9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53556721" sldId="1702"/>
            <ac:spMk id="57" creationId="{B79FE3FB-DDD9-4C52-A866-E3982D872286}"/>
          </ac:spMkLst>
        </pc:spChg>
        <pc:spChg chg="del">
          <ac:chgData name="Hamlet Markarian" userId="4926d2b407f31d77" providerId="LiveId" clId="{1C057F98-2CC4-49E3-A2E2-A804BE88845B}" dt="2021-05-05T21:03:16.833" v="2127" actId="478"/>
          <ac:spMkLst>
            <pc:docMk/>
            <pc:sldMk cId="1953556721" sldId="1702"/>
            <ac:spMk id="145" creationId="{2BA3B059-81CA-41A0-9D58-501541DECF48}"/>
          </ac:spMkLst>
        </pc:spChg>
        <pc:spChg chg="del">
          <ac:chgData name="Hamlet Markarian" userId="4926d2b407f31d77" providerId="LiveId" clId="{1C057F98-2CC4-49E3-A2E2-A804BE88845B}" dt="2021-05-05T21:03:13.698" v="2126" actId="478"/>
          <ac:spMkLst>
            <pc:docMk/>
            <pc:sldMk cId="1953556721" sldId="1702"/>
            <ac:spMk id="163" creationId="{321E6463-84DC-4B2A-967E-58AC6610C8F3}"/>
          </ac:spMkLst>
        </pc:spChg>
        <pc:spChg chg="del">
          <ac:chgData name="Hamlet Markarian" userId="4926d2b407f31d77" providerId="LiveId" clId="{1C057F98-2CC4-49E3-A2E2-A804BE88845B}" dt="2021-05-05T21:03:16.833" v="2127" actId="478"/>
          <ac:spMkLst>
            <pc:docMk/>
            <pc:sldMk cId="1953556721" sldId="1702"/>
            <ac:spMk id="168" creationId="{F496C8E1-3E9C-408E-A0C4-C179FB445C3B}"/>
          </ac:spMkLst>
        </pc:spChg>
        <pc:spChg chg="del">
          <ac:chgData name="Hamlet Markarian" userId="4926d2b407f31d77" providerId="LiveId" clId="{1C057F98-2CC4-49E3-A2E2-A804BE88845B}" dt="2021-05-05T21:03:13.698" v="2126" actId="478"/>
          <ac:spMkLst>
            <pc:docMk/>
            <pc:sldMk cId="1953556721" sldId="1702"/>
            <ac:spMk id="169" creationId="{629E8E1E-217F-4657-BF70-C3913C464FB0}"/>
          </ac:spMkLst>
        </pc:spChg>
        <pc:spChg chg="del">
          <ac:chgData name="Hamlet Markarian" userId="4926d2b407f31d77" providerId="LiveId" clId="{1C057F98-2CC4-49E3-A2E2-A804BE88845B}" dt="2021-05-05T21:03:13.698" v="2126" actId="478"/>
          <ac:spMkLst>
            <pc:docMk/>
            <pc:sldMk cId="1953556721" sldId="1702"/>
            <ac:spMk id="171" creationId="{662B6D9C-E320-4E4F-A7A5-89AF31730610}"/>
          </ac:spMkLst>
        </pc:spChg>
        <pc:spChg chg="del">
          <ac:chgData name="Hamlet Markarian" userId="4926d2b407f31d77" providerId="LiveId" clId="{1C057F98-2CC4-49E3-A2E2-A804BE88845B}" dt="2021-05-05T21:03:13.698" v="2126" actId="478"/>
          <ac:spMkLst>
            <pc:docMk/>
            <pc:sldMk cId="1953556721" sldId="1702"/>
            <ac:spMk id="172" creationId="{D7C7FD0D-79B4-45D1-8075-72A5CC8C87E2}"/>
          </ac:spMkLst>
        </pc:spChg>
        <pc:spChg chg="del">
          <ac:chgData name="Hamlet Markarian" userId="4926d2b407f31d77" providerId="LiveId" clId="{1C057F98-2CC4-49E3-A2E2-A804BE88845B}" dt="2021-05-05T21:03:16.833" v="2127" actId="478"/>
          <ac:spMkLst>
            <pc:docMk/>
            <pc:sldMk cId="1953556721" sldId="1702"/>
            <ac:spMk id="174" creationId="{37B702D2-EA35-4D41-A944-AD074328D4BE}"/>
          </ac:spMkLst>
        </pc:spChg>
        <pc:spChg chg="del">
          <ac:chgData name="Hamlet Markarian" userId="4926d2b407f31d77" providerId="LiveId" clId="{1C057F98-2CC4-49E3-A2E2-A804BE88845B}" dt="2021-05-05T21:03:13.698" v="2126" actId="478"/>
          <ac:spMkLst>
            <pc:docMk/>
            <pc:sldMk cId="1953556721" sldId="1702"/>
            <ac:spMk id="182" creationId="{F6AA3408-6EB4-489F-8C61-CC5EE4B41AB9}"/>
          </ac:spMkLst>
        </pc:spChg>
        <pc:spChg chg="del">
          <ac:chgData name="Hamlet Markarian" userId="4926d2b407f31d77" providerId="LiveId" clId="{1C057F98-2CC4-49E3-A2E2-A804BE88845B}" dt="2021-05-05T21:03:13.698" v="2126" actId="478"/>
          <ac:spMkLst>
            <pc:docMk/>
            <pc:sldMk cId="1953556721" sldId="1702"/>
            <ac:spMk id="183" creationId="{DE8B8333-298B-4B04-8C31-449D6AF28727}"/>
          </ac:spMkLst>
        </pc:spChg>
        <pc:spChg chg="del">
          <ac:chgData name="Hamlet Markarian" userId="4926d2b407f31d77" providerId="LiveId" clId="{1C057F98-2CC4-49E3-A2E2-A804BE88845B}" dt="2021-05-05T21:03:13.698" v="2126" actId="478"/>
          <ac:spMkLst>
            <pc:docMk/>
            <pc:sldMk cId="1953556721" sldId="1702"/>
            <ac:spMk id="184" creationId="{1A3D07D7-17D3-4807-9319-6892F5AD7622}"/>
          </ac:spMkLst>
        </pc:spChg>
        <pc:spChg chg="del">
          <ac:chgData name="Hamlet Markarian" userId="4926d2b407f31d77" providerId="LiveId" clId="{1C057F98-2CC4-49E3-A2E2-A804BE88845B}" dt="2021-05-05T21:03:13.698" v="2126" actId="478"/>
          <ac:spMkLst>
            <pc:docMk/>
            <pc:sldMk cId="1953556721" sldId="1702"/>
            <ac:spMk id="185" creationId="{2C12436C-D153-41E8-B7E4-5C087559C697}"/>
          </ac:spMkLst>
        </pc:spChg>
        <pc:grpChg chg="add mod ord">
          <ac:chgData name="Hamlet Markarian" userId="4926d2b407f31d77" providerId="LiveId" clId="{1C057F98-2CC4-49E3-A2E2-A804BE88845B}" dt="2021-05-06T09:32:25.047" v="3985"/>
          <ac:grpSpMkLst>
            <pc:docMk/>
            <pc:sldMk cId="1953556721" sldId="1702"/>
            <ac:grpSpMk id="34" creationId="{3FAD39AD-7134-47BF-BA71-B931D44C32CA}"/>
          </ac:grpSpMkLst>
        </pc:grpChg>
        <pc:grpChg chg="del">
          <ac:chgData name="Hamlet Markarian" userId="4926d2b407f31d77" providerId="LiveId" clId="{1C057F98-2CC4-49E3-A2E2-A804BE88845B}" dt="2021-05-05T21:05:11.319" v="2140" actId="21"/>
          <ac:grpSpMkLst>
            <pc:docMk/>
            <pc:sldMk cId="1953556721" sldId="1702"/>
            <ac:grpSpMk id="85" creationId="{2386B6A7-AA72-4C56-84B2-783D455833CA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953556721" sldId="1702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953556721" sldId="1702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953556721" sldId="1702"/>
            <ac:picMk id="63" creationId="{42E5420B-3090-4C28-A5A9-60807EFF2A15}"/>
          </ac:picMkLst>
        </pc:picChg>
        <pc:picChg chg="del">
          <ac:chgData name="Hamlet Markarian" userId="4926d2b407f31d77" providerId="LiveId" clId="{1C057F98-2CC4-49E3-A2E2-A804BE88845B}" dt="2021-05-05T21:03:13.698" v="2126" actId="478"/>
          <ac:picMkLst>
            <pc:docMk/>
            <pc:sldMk cId="1953556721" sldId="1702"/>
            <ac:picMk id="175" creationId="{6CABA47E-4757-4117-B86D-97FE8AD2421F}"/>
          </ac:picMkLst>
        </pc:picChg>
        <pc:cxnChg chg="del">
          <ac:chgData name="Hamlet Markarian" userId="4926d2b407f31d77" providerId="LiveId" clId="{1C057F98-2CC4-49E3-A2E2-A804BE88845B}" dt="2021-05-05T21:03:13.698" v="2126" actId="478"/>
          <ac:cxnSpMkLst>
            <pc:docMk/>
            <pc:sldMk cId="1953556721" sldId="1702"/>
            <ac:cxnSpMk id="173" creationId="{42674308-3854-4530-B2D8-C7E81FF2AC39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3668388227" sldId="1703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5" creationId="{BC01E833-A438-4C2A-AF28-2B402D7F80E5}"/>
          </ac:spMkLst>
        </pc:spChg>
        <pc:spChg chg="del">
          <ac:chgData name="Hamlet Markarian" userId="4926d2b407f31d77" providerId="LiveId" clId="{1C057F98-2CC4-49E3-A2E2-A804BE88845B}" dt="2021-05-05T21:07:37.249" v="2157" actId="478"/>
          <ac:spMkLst>
            <pc:docMk/>
            <pc:sldMk cId="3668388227" sldId="1703"/>
            <ac:spMk id="27" creationId="{E7B4C57A-B71B-44B1-AE96-2CC501757672}"/>
          </ac:spMkLst>
        </pc:spChg>
        <pc:spChg chg="del">
          <ac:chgData name="Hamlet Markarian" userId="4926d2b407f31d77" providerId="LiveId" clId="{1C057F98-2CC4-49E3-A2E2-A804BE88845B}" dt="2021-05-05T21:07:37.249" v="2157" actId="478"/>
          <ac:spMkLst>
            <pc:docMk/>
            <pc:sldMk cId="3668388227" sldId="1703"/>
            <ac:spMk id="28" creationId="{C9CC21C5-7C99-4AA9-B2C1-539A567AE377}"/>
          </ac:spMkLst>
        </pc:spChg>
        <pc:spChg chg="del">
          <ac:chgData name="Hamlet Markarian" userId="4926d2b407f31d77" providerId="LiveId" clId="{1C057F98-2CC4-49E3-A2E2-A804BE88845B}" dt="2021-05-05T21:07:37.249" v="2157" actId="478"/>
          <ac:spMkLst>
            <pc:docMk/>
            <pc:sldMk cId="3668388227" sldId="1703"/>
            <ac:spMk id="29" creationId="{8661CC18-79B5-4371-BE63-87216DE7691B}"/>
          </ac:spMkLst>
        </pc:spChg>
        <pc:spChg chg="del">
          <ac:chgData name="Hamlet Markarian" userId="4926d2b407f31d77" providerId="LiveId" clId="{1C057F98-2CC4-49E3-A2E2-A804BE88845B}" dt="2021-05-05T21:07:37.249" v="2157" actId="478"/>
          <ac:spMkLst>
            <pc:docMk/>
            <pc:sldMk cId="3668388227" sldId="1703"/>
            <ac:spMk id="30" creationId="{335405E4-E620-4025-9D81-AE4ED99B369C}"/>
          </ac:spMkLst>
        </pc:spChg>
        <pc:spChg chg="del">
          <ac:chgData name="Hamlet Markarian" userId="4926d2b407f31d77" providerId="LiveId" clId="{1C057F98-2CC4-49E3-A2E2-A804BE88845B}" dt="2021-05-05T21:07:37.249" v="2157" actId="478"/>
          <ac:spMkLst>
            <pc:docMk/>
            <pc:sldMk cId="3668388227" sldId="1703"/>
            <ac:spMk id="31" creationId="{3CB1D69C-07BF-4A12-BDFB-9CE26153EEEE}"/>
          </ac:spMkLst>
        </pc:spChg>
        <pc:spChg chg="del">
          <ac:chgData name="Hamlet Markarian" userId="4926d2b407f31d77" providerId="LiveId" clId="{1C057F98-2CC4-49E3-A2E2-A804BE88845B}" dt="2021-05-05T21:07:37.249" v="2157" actId="478"/>
          <ac:spMkLst>
            <pc:docMk/>
            <pc:sldMk cId="3668388227" sldId="1703"/>
            <ac:spMk id="32" creationId="{B508075D-3D8C-4981-8915-6B752D8C3984}"/>
          </ac:spMkLst>
        </pc:spChg>
        <pc:spChg chg="del">
          <ac:chgData name="Hamlet Markarian" userId="4926d2b407f31d77" providerId="LiveId" clId="{1C057F98-2CC4-49E3-A2E2-A804BE88845B}" dt="2021-05-05T21:07:37.249" v="2157" actId="478"/>
          <ac:spMkLst>
            <pc:docMk/>
            <pc:sldMk cId="3668388227" sldId="1703"/>
            <ac:spMk id="33" creationId="{8F1C157E-0F68-47D3-9880-2BC9EEE90693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40" creationId="{0CC46578-DA7F-4BB8-9868-87C76AF7AD9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49" creationId="{74510F08-A16C-40EB-8FF9-21964CE5092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51" creationId="{073AC03E-D869-4479-9167-83C6A8789112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52" creationId="{4384D1D7-9804-4529-8700-5112949671CD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53" creationId="{F0B2F644-6EB7-41D0-9D6C-08EBBAD00A81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54" creationId="{D46295B3-12B5-4915-A5A8-441CAF2B852C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56" creationId="{94481C97-E92A-46C9-A35C-423CD5BDEFB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57" creationId="{B79FE3FB-DDD9-4C52-A866-E3982D872286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58" creationId="{CB45AC60-A602-4994-91F3-BF8790DE69AF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60" creationId="{92E4B4DD-846F-4B57-BE03-D73E23E91709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61" creationId="{A73ECF04-87C7-40F5-8CA7-E0D51E36F36F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62" creationId="{3F99AF0A-D336-47AA-8686-9A6EE07AD678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64" creationId="{575D86BB-F4A9-43B5-86AE-D4F727D07F81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65" creationId="{CAB33679-F6E9-4294-BA76-77F05F1C5CEA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66" creationId="{4B18E98F-C857-42B0-A3C5-7F5F6FC211BA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67" creationId="{CD6CE6ED-329E-4EEE-864D-949D170A2794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68" creationId="{9E258CD6-4473-4A24-A62B-CC356119D971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69" creationId="{C506CA6C-5DAA-4E34-B57A-4EA8355F3712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70" creationId="{2CA6FA41-7ED9-4E00-B95E-0B93C0B07EFA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71" creationId="{44900CF8-B7FB-42E5-911B-52610F33B7BA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68388227" sldId="1703"/>
            <ac:spMk id="72" creationId="{2DDCBD56-F231-4DF8-9E04-3EBF08460C55}"/>
          </ac:spMkLst>
        </pc:spChg>
        <pc:grpChg chg="add mod ord">
          <ac:chgData name="Hamlet Markarian" userId="4926d2b407f31d77" providerId="LiveId" clId="{1C057F98-2CC4-49E3-A2E2-A804BE88845B}" dt="2021-05-06T09:32:25.047" v="3985"/>
          <ac:grpSpMkLst>
            <pc:docMk/>
            <pc:sldMk cId="3668388227" sldId="1703"/>
            <ac:grpSpMk id="21" creationId="{94EF192B-7906-4612-921D-4EA230EB2A79}"/>
          </ac:grpSpMkLst>
        </pc:grpChg>
        <pc:grpChg chg="mod ord">
          <ac:chgData name="Hamlet Markarian" userId="4926d2b407f31d77" providerId="LiveId" clId="{1C057F98-2CC4-49E3-A2E2-A804BE88845B}" dt="2021-05-06T09:32:25.047" v="3985"/>
          <ac:grpSpMkLst>
            <pc:docMk/>
            <pc:sldMk cId="3668388227" sldId="1703"/>
            <ac:grpSpMk id="34" creationId="{3FAD39AD-7134-47BF-BA71-B931D44C32CA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68388227" sldId="1703"/>
            <ac:picMk id="22" creationId="{82A517BA-69EF-464C-9203-2B9D16C0D104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68388227" sldId="1703"/>
            <ac:picMk id="23" creationId="{6FDF9B61-931D-4C0D-82AE-DA1CEE927A01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68388227" sldId="1703"/>
            <ac:picMk id="24" creationId="{A33050CE-E59D-4CD8-BCE2-3C951BC621CB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68388227" sldId="1703"/>
            <ac:picMk id="25" creationId="{50910433-9040-4A6B-B6EE-869F37E6613F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68388227" sldId="1703"/>
            <ac:picMk id="26" creationId="{FE710FA6-DE79-48BC-A30F-A58F2EFFC7E1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68388227" sldId="1703"/>
            <ac:picMk id="41" creationId="{AD126700-1F27-4D5E-A7C1-03888560C4B5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68388227" sldId="1703"/>
            <ac:picMk id="42" creationId="{3435E7A0-DB9A-4D13-9B5E-0F0A054562BE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68388227" sldId="1703"/>
            <ac:picMk id="43" creationId="{BA178856-B7D4-4A46-AB1D-42A1C4E6395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68388227" sldId="1703"/>
            <ac:picMk id="44" creationId="{FB8D5F4E-94E4-4614-BD65-7954D1B66C49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68388227" sldId="1703"/>
            <ac:picMk id="45" creationId="{2DEBCB7B-5213-4782-88A3-1C26D0C3A196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68388227" sldId="1703"/>
            <ac:picMk id="46" creationId="{75339A15-29E5-4147-8779-8761FC825C36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68388227" sldId="1703"/>
            <ac:picMk id="47" creationId="{D4E4EF23-4D7F-4D01-A957-BD6228EA55B9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68388227" sldId="1703"/>
            <ac:picMk id="48" creationId="{4498CDAB-2526-42C5-A4FD-A7B77532ABE4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68388227" sldId="1703"/>
            <ac:picMk id="50" creationId="{2231A8D7-8803-4A41-A5C7-08E0945ED867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68388227" sldId="1703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68388227" sldId="1703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68388227" sldId="1703"/>
            <ac:picMk id="63" creationId="{42E5420B-3090-4C28-A5A9-60807EFF2A15}"/>
          </ac:picMkLst>
        </pc:pic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2008391954" sldId="1704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5" creationId="{BC01E833-A438-4C2A-AF28-2B402D7F80E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40" creationId="{0CC46578-DA7F-4BB8-9868-87C76AF7AD9E}"/>
          </ac:spMkLst>
        </pc:spChg>
        <pc:spChg chg="del">
          <ac:chgData name="Hamlet Markarian" userId="4926d2b407f31d77" providerId="LiveId" clId="{1C057F98-2CC4-49E3-A2E2-A804BE88845B}" dt="2021-05-05T21:12:23.025" v="2186" actId="478"/>
          <ac:spMkLst>
            <pc:docMk/>
            <pc:sldMk cId="2008391954" sldId="1704"/>
            <ac:spMk id="52" creationId="{4384D1D7-9804-4529-8700-5112949671CD}"/>
          </ac:spMkLst>
        </pc:spChg>
        <pc:spChg chg="del">
          <ac:chgData name="Hamlet Markarian" userId="4926d2b407f31d77" providerId="LiveId" clId="{1C057F98-2CC4-49E3-A2E2-A804BE88845B}" dt="2021-05-05T21:12:23.025" v="2186" actId="478"/>
          <ac:spMkLst>
            <pc:docMk/>
            <pc:sldMk cId="2008391954" sldId="1704"/>
            <ac:spMk id="53" creationId="{F0B2F644-6EB7-41D0-9D6C-08EBBAD00A81}"/>
          </ac:spMkLst>
        </pc:spChg>
        <pc:spChg chg="del">
          <ac:chgData name="Hamlet Markarian" userId="4926d2b407f31d77" providerId="LiveId" clId="{1C057F98-2CC4-49E3-A2E2-A804BE88845B}" dt="2021-05-05T21:12:23.025" v="2186" actId="478"/>
          <ac:spMkLst>
            <pc:docMk/>
            <pc:sldMk cId="2008391954" sldId="1704"/>
            <ac:spMk id="54" creationId="{D46295B3-12B5-4915-A5A8-441CAF2B852C}"/>
          </ac:spMkLst>
        </pc:spChg>
        <pc:spChg chg="del">
          <ac:chgData name="Hamlet Markarian" userId="4926d2b407f31d77" providerId="LiveId" clId="{1C057F98-2CC4-49E3-A2E2-A804BE88845B}" dt="2021-05-05T21:12:23.025" v="2186" actId="478"/>
          <ac:spMkLst>
            <pc:docMk/>
            <pc:sldMk cId="2008391954" sldId="1704"/>
            <ac:spMk id="56" creationId="{94481C97-E92A-46C9-A35C-423CD5BDEFB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57" creationId="{B79FE3FB-DDD9-4C52-A866-E3982D872286}"/>
          </ac:spMkLst>
        </pc:spChg>
        <pc:spChg chg="del">
          <ac:chgData name="Hamlet Markarian" userId="4926d2b407f31d77" providerId="LiveId" clId="{1C057F98-2CC4-49E3-A2E2-A804BE88845B}" dt="2021-05-05T21:12:23.025" v="2186" actId="478"/>
          <ac:spMkLst>
            <pc:docMk/>
            <pc:sldMk cId="2008391954" sldId="1704"/>
            <ac:spMk id="58" creationId="{CB45AC60-A602-4994-91F3-BF8790DE69AF}"/>
          </ac:spMkLst>
        </pc:spChg>
        <pc:spChg chg="del">
          <ac:chgData name="Hamlet Markarian" userId="4926d2b407f31d77" providerId="LiveId" clId="{1C057F98-2CC4-49E3-A2E2-A804BE88845B}" dt="2021-05-05T21:12:23.025" v="2186" actId="478"/>
          <ac:spMkLst>
            <pc:docMk/>
            <pc:sldMk cId="2008391954" sldId="1704"/>
            <ac:spMk id="60" creationId="{92E4B4DD-846F-4B57-BE03-D73E23E91709}"/>
          </ac:spMkLst>
        </pc:spChg>
        <pc:spChg chg="del">
          <ac:chgData name="Hamlet Markarian" userId="4926d2b407f31d77" providerId="LiveId" clId="{1C057F98-2CC4-49E3-A2E2-A804BE88845B}" dt="2021-05-05T21:12:23.025" v="2186" actId="478"/>
          <ac:spMkLst>
            <pc:docMk/>
            <pc:sldMk cId="2008391954" sldId="1704"/>
            <ac:spMk id="61" creationId="{A73ECF04-87C7-40F5-8CA7-E0D51E36F36F}"/>
          </ac:spMkLst>
        </pc:spChg>
        <pc:spChg chg="del">
          <ac:chgData name="Hamlet Markarian" userId="4926d2b407f31d77" providerId="LiveId" clId="{1C057F98-2CC4-49E3-A2E2-A804BE88845B}" dt="2021-05-05T21:12:23.025" v="2186" actId="478"/>
          <ac:spMkLst>
            <pc:docMk/>
            <pc:sldMk cId="2008391954" sldId="1704"/>
            <ac:spMk id="62" creationId="{3F99AF0A-D336-47AA-8686-9A6EE07AD678}"/>
          </ac:spMkLst>
        </pc:spChg>
        <pc:spChg chg="del">
          <ac:chgData name="Hamlet Markarian" userId="4926d2b407f31d77" providerId="LiveId" clId="{1C057F98-2CC4-49E3-A2E2-A804BE88845B}" dt="2021-05-05T21:12:23.025" v="2186" actId="478"/>
          <ac:spMkLst>
            <pc:docMk/>
            <pc:sldMk cId="2008391954" sldId="1704"/>
            <ac:spMk id="64" creationId="{575D86BB-F4A9-43B5-86AE-D4F727D07F81}"/>
          </ac:spMkLst>
        </pc:spChg>
        <pc:spChg chg="del">
          <ac:chgData name="Hamlet Markarian" userId="4926d2b407f31d77" providerId="LiveId" clId="{1C057F98-2CC4-49E3-A2E2-A804BE88845B}" dt="2021-05-05T21:12:23.025" v="2186" actId="478"/>
          <ac:spMkLst>
            <pc:docMk/>
            <pc:sldMk cId="2008391954" sldId="1704"/>
            <ac:spMk id="65" creationId="{CAB33679-F6E9-4294-BA76-77F05F1C5CEA}"/>
          </ac:spMkLst>
        </pc:spChg>
        <pc:spChg chg="del">
          <ac:chgData name="Hamlet Markarian" userId="4926d2b407f31d77" providerId="LiveId" clId="{1C057F98-2CC4-49E3-A2E2-A804BE88845B}" dt="2021-05-05T21:12:23.025" v="2186" actId="478"/>
          <ac:spMkLst>
            <pc:docMk/>
            <pc:sldMk cId="2008391954" sldId="1704"/>
            <ac:spMk id="66" creationId="{4B18E98F-C857-42B0-A3C5-7F5F6FC211BA}"/>
          </ac:spMkLst>
        </pc:spChg>
        <pc:spChg chg="del">
          <ac:chgData name="Hamlet Markarian" userId="4926d2b407f31d77" providerId="LiveId" clId="{1C057F98-2CC4-49E3-A2E2-A804BE88845B}" dt="2021-05-05T21:12:23.025" v="2186" actId="478"/>
          <ac:spMkLst>
            <pc:docMk/>
            <pc:sldMk cId="2008391954" sldId="1704"/>
            <ac:spMk id="67" creationId="{CD6CE6ED-329E-4EEE-864D-949D170A2794}"/>
          </ac:spMkLst>
        </pc:spChg>
        <pc:spChg chg="del">
          <ac:chgData name="Hamlet Markarian" userId="4926d2b407f31d77" providerId="LiveId" clId="{1C057F98-2CC4-49E3-A2E2-A804BE88845B}" dt="2021-05-05T21:12:23.025" v="2186" actId="478"/>
          <ac:spMkLst>
            <pc:docMk/>
            <pc:sldMk cId="2008391954" sldId="1704"/>
            <ac:spMk id="68" creationId="{9E258CD6-4473-4A24-A62B-CC356119D971}"/>
          </ac:spMkLst>
        </pc:spChg>
        <pc:spChg chg="del">
          <ac:chgData name="Hamlet Markarian" userId="4926d2b407f31d77" providerId="LiveId" clId="{1C057F98-2CC4-49E3-A2E2-A804BE88845B}" dt="2021-05-05T21:12:23.025" v="2186" actId="478"/>
          <ac:spMkLst>
            <pc:docMk/>
            <pc:sldMk cId="2008391954" sldId="1704"/>
            <ac:spMk id="69" creationId="{C506CA6C-5DAA-4E34-B57A-4EA8355F3712}"/>
          </ac:spMkLst>
        </pc:spChg>
        <pc:spChg chg="del">
          <ac:chgData name="Hamlet Markarian" userId="4926d2b407f31d77" providerId="LiveId" clId="{1C057F98-2CC4-49E3-A2E2-A804BE88845B}" dt="2021-05-05T21:12:23.649" v="2187" actId="478"/>
          <ac:spMkLst>
            <pc:docMk/>
            <pc:sldMk cId="2008391954" sldId="1704"/>
            <ac:spMk id="70" creationId="{2CA6FA41-7ED9-4E00-B95E-0B93C0B07EFA}"/>
          </ac:spMkLst>
        </pc:spChg>
        <pc:spChg chg="del">
          <ac:chgData name="Hamlet Markarian" userId="4926d2b407f31d77" providerId="LiveId" clId="{1C057F98-2CC4-49E3-A2E2-A804BE88845B}" dt="2021-05-05T21:12:23.025" v="2186" actId="478"/>
          <ac:spMkLst>
            <pc:docMk/>
            <pc:sldMk cId="2008391954" sldId="1704"/>
            <ac:spMk id="71" creationId="{44900CF8-B7FB-42E5-911B-52610F33B7BA}"/>
          </ac:spMkLst>
        </pc:spChg>
        <pc:spChg chg="del">
          <ac:chgData name="Hamlet Markarian" userId="4926d2b407f31d77" providerId="LiveId" clId="{1C057F98-2CC4-49E3-A2E2-A804BE88845B}" dt="2021-05-05T21:12:23.025" v="2186" actId="478"/>
          <ac:spMkLst>
            <pc:docMk/>
            <pc:sldMk cId="2008391954" sldId="1704"/>
            <ac:spMk id="72" creationId="{2DDCBD56-F231-4DF8-9E04-3EBF08460C5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73" creationId="{10CB863B-8BC1-4157-AA03-ABAB400A234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74" creationId="{23B46F8F-BAB5-40BE-9BCB-B6DF200D2139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75" creationId="{43905A9A-370C-473C-98FD-AE1BCEDE0A2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76" creationId="{870EBEB6-6ACE-4816-B3F4-6E9F1EBCF06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77" creationId="{6615B637-CC37-4BC7-A5C2-BFCA935BBDB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78" creationId="{CE377642-A450-4F3E-AD07-14E7C323588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79" creationId="{90C9EAB8-578F-4F00-BDAA-C15446DAB55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80" creationId="{A24CB101-59C1-4CE9-A5E7-8B6DE973383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81" creationId="{ECF72F2B-2BCD-44DA-9EA6-9CD668EF478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82" creationId="{F8615038-5F15-4D01-A4C5-0F40B7BFF46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84" creationId="{34458EC4-7BD2-45F7-BA21-7950FCDC4FA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85" creationId="{A6C3BDD8-70DB-404C-9291-0E2884A1A8E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86" creationId="{E0FE4408-5F96-43F8-8E16-F6B232C904E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87" creationId="{109E0754-EF57-4209-AD69-03F85B91667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92" creationId="{C3741F5A-02E5-4E64-B077-E1D164E73FE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93" creationId="{70FD5D04-B988-4FB4-A7A0-BDA255A3979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96" creationId="{1753B635-629B-4F29-9FB0-5730AF84010C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008391954" sldId="1704"/>
            <ac:spMk id="97" creationId="{1CC904BD-CB24-4BF2-9FFC-1E46D82085F7}"/>
          </ac:spMkLst>
        </pc:spChg>
        <pc:grpChg chg="del">
          <ac:chgData name="Hamlet Markarian" userId="4926d2b407f31d77" providerId="LiveId" clId="{1C057F98-2CC4-49E3-A2E2-A804BE88845B}" dt="2021-05-05T21:12:23.025" v="2186" actId="478"/>
          <ac:grpSpMkLst>
            <pc:docMk/>
            <pc:sldMk cId="2008391954" sldId="1704"/>
            <ac:grpSpMk id="21" creationId="{94EF192B-7906-4612-921D-4EA230EB2A79}"/>
          </ac:grpSpMkLst>
        </pc:grpChg>
        <pc:grpChg chg="mod ord">
          <ac:chgData name="Hamlet Markarian" userId="4926d2b407f31d77" providerId="LiveId" clId="{1C057F98-2CC4-49E3-A2E2-A804BE88845B}" dt="2021-05-06T09:32:25.047" v="3985"/>
          <ac:grpSpMkLst>
            <pc:docMk/>
            <pc:sldMk cId="2008391954" sldId="1704"/>
            <ac:grpSpMk id="34" creationId="{3FAD39AD-7134-47BF-BA71-B931D44C32CA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008391954" sldId="1704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008391954" sldId="1704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008391954" sldId="1704"/>
            <ac:picMk id="63" creationId="{42E5420B-3090-4C28-A5A9-60807EFF2A15}"/>
          </ac:picMkLst>
        </pc:pic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008391954" sldId="1704"/>
            <ac:cxnSpMk id="83" creationId="{EC99FD69-59AD-4D04-8563-8C648E230CD2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008391954" sldId="1704"/>
            <ac:cxnSpMk id="88" creationId="{9558B814-D3AA-4707-92CE-432AA03F2FC5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008391954" sldId="1704"/>
            <ac:cxnSpMk id="89" creationId="{821536D4-091C-4476-A308-AB7D6D1F3D9F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008391954" sldId="1704"/>
            <ac:cxnSpMk id="90" creationId="{E27695D9-9C9A-45F3-B407-2FE75F5F67EA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008391954" sldId="1704"/>
            <ac:cxnSpMk id="91" creationId="{1E9159B7-E72B-4519-98B3-CD038046BCC2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008391954" sldId="1704"/>
            <ac:cxnSpMk id="94" creationId="{8A2646FE-B1D3-4486-A3BC-1D5DB44F7E52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008391954" sldId="1704"/>
            <ac:cxnSpMk id="95" creationId="{10E21BE7-9072-40D3-A140-BC03B140469A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3322737892" sldId="1705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5" creationId="{BC01E833-A438-4C2A-AF28-2B402D7F80E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40" creationId="{0CC46578-DA7F-4BB8-9868-87C76AF7AD9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41" creationId="{372F270A-64CD-4371-89FB-6A7A7EA416AB}"/>
          </ac:spMkLst>
        </pc:spChg>
        <pc:spChg chg="add del mod">
          <ac:chgData name="Hamlet Markarian" userId="4926d2b407f31d77" providerId="LiveId" clId="{1C057F98-2CC4-49E3-A2E2-A804BE88845B}" dt="2021-05-05T23:11:15.332" v="3091" actId="478"/>
          <ac:spMkLst>
            <pc:docMk/>
            <pc:sldMk cId="3322737892" sldId="1705"/>
            <ac:spMk id="42" creationId="{D278D744-CF31-456D-BD7D-CB9987B12316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48" creationId="{7D1C7429-C93C-4568-BE18-D4AB8A11A0B9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49" creationId="{0221FE8C-9D06-4F3E-8C16-89428BF0F60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50" creationId="{D44B92C9-C3C3-4200-AB80-DD31C52C98C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51" creationId="{21CD3982-73C4-4613-A383-D481582CF7D9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52" creationId="{3CE6819C-CB1B-49B8-95AC-C2E9B0E0353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53" creationId="{9A57CF07-BE61-49EA-AE88-9E718C5F081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54" creationId="{1482C43F-A3E8-47C1-8770-7DD6F47799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57" creationId="{B79FE3FB-DDD9-4C52-A866-E3982D87228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58" creationId="{0BF5EC4D-7B33-452D-822D-5E80759B7204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60" creationId="{E24EC8EE-F9F8-4CB5-BE66-3A032A8EB514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61" creationId="{CA2292A0-5D85-452F-A329-7A1BD639E58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62" creationId="{49E84DB5-AE59-4193-9341-CC35311607A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64" creationId="{BC85FE73-21C3-4391-82DF-3319DC1DF4F2}"/>
          </ac:spMkLst>
        </pc:spChg>
        <pc:spChg chg="add del mod">
          <ac:chgData name="Hamlet Markarian" userId="4926d2b407f31d77" providerId="LiveId" clId="{1C057F98-2CC4-49E3-A2E2-A804BE88845B}" dt="2021-05-05T23:11:05.876" v="3089" actId="478"/>
          <ac:spMkLst>
            <pc:docMk/>
            <pc:sldMk cId="3322737892" sldId="1705"/>
            <ac:spMk id="65" creationId="{1AB75882-9798-4E7A-AFEB-BDFC4A723132}"/>
          </ac:spMkLst>
        </pc:spChg>
        <pc:spChg chg="add del mod">
          <ac:chgData name="Hamlet Markarian" userId="4926d2b407f31d77" providerId="LiveId" clId="{1C057F98-2CC4-49E3-A2E2-A804BE88845B}" dt="2021-05-05T23:11:05.876" v="3089" actId="478"/>
          <ac:spMkLst>
            <pc:docMk/>
            <pc:sldMk cId="3322737892" sldId="1705"/>
            <ac:spMk id="66" creationId="{F0EACD3D-A203-446A-8A31-142047BF46B7}"/>
          </ac:spMkLst>
        </pc:spChg>
        <pc:spChg chg="add del mod">
          <ac:chgData name="Hamlet Markarian" userId="4926d2b407f31d77" providerId="LiveId" clId="{1C057F98-2CC4-49E3-A2E2-A804BE88845B}" dt="2021-05-05T23:11:05.876" v="3089" actId="478"/>
          <ac:spMkLst>
            <pc:docMk/>
            <pc:sldMk cId="3322737892" sldId="1705"/>
            <ac:spMk id="67" creationId="{CBB0C457-F3AA-4486-BC77-8F3D07040F69}"/>
          </ac:spMkLst>
        </pc:spChg>
        <pc:spChg chg="add del mod">
          <ac:chgData name="Hamlet Markarian" userId="4926d2b407f31d77" providerId="LiveId" clId="{1C057F98-2CC4-49E3-A2E2-A804BE88845B}" dt="2021-05-05T23:11:05.876" v="3089" actId="478"/>
          <ac:spMkLst>
            <pc:docMk/>
            <pc:sldMk cId="3322737892" sldId="1705"/>
            <ac:spMk id="68" creationId="{E9B553C0-0638-4C29-A397-52B2653A5089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69" creationId="{B9B6E91B-B394-4E80-91EA-641F07A05CD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71" creationId="{B2F2A74C-5825-4332-868C-E780E420233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322737892" sldId="1705"/>
            <ac:spMk id="72" creationId="{EB5EB99C-6B68-41A5-B863-D68F6B51FF9D}"/>
          </ac:spMkLst>
        </pc:spChg>
        <pc:spChg chg="del">
          <ac:chgData name="Hamlet Markarian" userId="4926d2b407f31d77" providerId="LiveId" clId="{1C057F98-2CC4-49E3-A2E2-A804BE88845B}" dt="2021-05-05T21:15:53.585" v="2223" actId="478"/>
          <ac:spMkLst>
            <pc:docMk/>
            <pc:sldMk cId="3322737892" sldId="1705"/>
            <ac:spMk id="73" creationId="{10CB863B-8BC1-4157-AA03-ABAB400A2340}"/>
          </ac:spMkLst>
        </pc:spChg>
        <pc:spChg chg="del">
          <ac:chgData name="Hamlet Markarian" userId="4926d2b407f31d77" providerId="LiveId" clId="{1C057F98-2CC4-49E3-A2E2-A804BE88845B}" dt="2021-05-05T21:15:53.585" v="2223" actId="478"/>
          <ac:spMkLst>
            <pc:docMk/>
            <pc:sldMk cId="3322737892" sldId="1705"/>
            <ac:spMk id="74" creationId="{23B46F8F-BAB5-40BE-9BCB-B6DF200D2139}"/>
          </ac:spMkLst>
        </pc:spChg>
        <pc:spChg chg="del">
          <ac:chgData name="Hamlet Markarian" userId="4926d2b407f31d77" providerId="LiveId" clId="{1C057F98-2CC4-49E3-A2E2-A804BE88845B}" dt="2021-05-05T21:15:53.585" v="2223" actId="478"/>
          <ac:spMkLst>
            <pc:docMk/>
            <pc:sldMk cId="3322737892" sldId="1705"/>
            <ac:spMk id="75" creationId="{43905A9A-370C-473C-98FD-AE1BCEDE0A2D}"/>
          </ac:spMkLst>
        </pc:spChg>
        <pc:spChg chg="del">
          <ac:chgData name="Hamlet Markarian" userId="4926d2b407f31d77" providerId="LiveId" clId="{1C057F98-2CC4-49E3-A2E2-A804BE88845B}" dt="2021-05-05T21:15:53.585" v="2223" actId="478"/>
          <ac:spMkLst>
            <pc:docMk/>
            <pc:sldMk cId="3322737892" sldId="1705"/>
            <ac:spMk id="76" creationId="{870EBEB6-6ACE-4816-B3F4-6E9F1EBCF06E}"/>
          </ac:spMkLst>
        </pc:spChg>
        <pc:spChg chg="del">
          <ac:chgData name="Hamlet Markarian" userId="4926d2b407f31d77" providerId="LiveId" clId="{1C057F98-2CC4-49E3-A2E2-A804BE88845B}" dt="2021-05-05T21:15:53.585" v="2223" actId="478"/>
          <ac:spMkLst>
            <pc:docMk/>
            <pc:sldMk cId="3322737892" sldId="1705"/>
            <ac:spMk id="77" creationId="{6615B637-CC37-4BC7-A5C2-BFCA935BBDB3}"/>
          </ac:spMkLst>
        </pc:spChg>
        <pc:spChg chg="del">
          <ac:chgData name="Hamlet Markarian" userId="4926d2b407f31d77" providerId="LiveId" clId="{1C057F98-2CC4-49E3-A2E2-A804BE88845B}" dt="2021-05-05T21:15:53.585" v="2223" actId="478"/>
          <ac:spMkLst>
            <pc:docMk/>
            <pc:sldMk cId="3322737892" sldId="1705"/>
            <ac:spMk id="78" creationId="{CE377642-A450-4F3E-AD07-14E7C3235885}"/>
          </ac:spMkLst>
        </pc:spChg>
        <pc:spChg chg="del">
          <ac:chgData name="Hamlet Markarian" userId="4926d2b407f31d77" providerId="LiveId" clId="{1C057F98-2CC4-49E3-A2E2-A804BE88845B}" dt="2021-05-05T21:15:53.585" v="2223" actId="478"/>
          <ac:spMkLst>
            <pc:docMk/>
            <pc:sldMk cId="3322737892" sldId="1705"/>
            <ac:spMk id="79" creationId="{90C9EAB8-578F-4F00-BDAA-C15446DAB55C}"/>
          </ac:spMkLst>
        </pc:spChg>
        <pc:spChg chg="del">
          <ac:chgData name="Hamlet Markarian" userId="4926d2b407f31d77" providerId="LiveId" clId="{1C057F98-2CC4-49E3-A2E2-A804BE88845B}" dt="2021-05-05T21:15:53.585" v="2223" actId="478"/>
          <ac:spMkLst>
            <pc:docMk/>
            <pc:sldMk cId="3322737892" sldId="1705"/>
            <ac:spMk id="80" creationId="{A24CB101-59C1-4CE9-A5E7-8B6DE973383D}"/>
          </ac:spMkLst>
        </pc:spChg>
        <pc:spChg chg="del">
          <ac:chgData name="Hamlet Markarian" userId="4926d2b407f31d77" providerId="LiveId" clId="{1C057F98-2CC4-49E3-A2E2-A804BE88845B}" dt="2021-05-05T21:15:53.585" v="2223" actId="478"/>
          <ac:spMkLst>
            <pc:docMk/>
            <pc:sldMk cId="3322737892" sldId="1705"/>
            <ac:spMk id="81" creationId="{ECF72F2B-2BCD-44DA-9EA6-9CD668EF478A}"/>
          </ac:spMkLst>
        </pc:spChg>
        <pc:spChg chg="del">
          <ac:chgData name="Hamlet Markarian" userId="4926d2b407f31d77" providerId="LiveId" clId="{1C057F98-2CC4-49E3-A2E2-A804BE88845B}" dt="2021-05-05T21:15:53.585" v="2223" actId="478"/>
          <ac:spMkLst>
            <pc:docMk/>
            <pc:sldMk cId="3322737892" sldId="1705"/>
            <ac:spMk id="82" creationId="{F8615038-5F15-4D01-A4C5-0F40B7BFF46A}"/>
          </ac:spMkLst>
        </pc:spChg>
        <pc:spChg chg="del">
          <ac:chgData name="Hamlet Markarian" userId="4926d2b407f31d77" providerId="LiveId" clId="{1C057F98-2CC4-49E3-A2E2-A804BE88845B}" dt="2021-05-05T21:15:53.585" v="2223" actId="478"/>
          <ac:spMkLst>
            <pc:docMk/>
            <pc:sldMk cId="3322737892" sldId="1705"/>
            <ac:spMk id="84" creationId="{34458EC4-7BD2-45F7-BA21-7950FCDC4FA7}"/>
          </ac:spMkLst>
        </pc:spChg>
        <pc:spChg chg="del">
          <ac:chgData name="Hamlet Markarian" userId="4926d2b407f31d77" providerId="LiveId" clId="{1C057F98-2CC4-49E3-A2E2-A804BE88845B}" dt="2021-05-05T21:15:53.585" v="2223" actId="478"/>
          <ac:spMkLst>
            <pc:docMk/>
            <pc:sldMk cId="3322737892" sldId="1705"/>
            <ac:spMk id="85" creationId="{A6C3BDD8-70DB-404C-9291-0E2884A1A8ED}"/>
          </ac:spMkLst>
        </pc:spChg>
        <pc:spChg chg="del">
          <ac:chgData name="Hamlet Markarian" userId="4926d2b407f31d77" providerId="LiveId" clId="{1C057F98-2CC4-49E3-A2E2-A804BE88845B}" dt="2021-05-05T21:15:53.585" v="2223" actId="478"/>
          <ac:spMkLst>
            <pc:docMk/>
            <pc:sldMk cId="3322737892" sldId="1705"/>
            <ac:spMk id="86" creationId="{E0FE4408-5F96-43F8-8E16-F6B232C904EE}"/>
          </ac:spMkLst>
        </pc:spChg>
        <pc:spChg chg="del">
          <ac:chgData name="Hamlet Markarian" userId="4926d2b407f31d77" providerId="LiveId" clId="{1C057F98-2CC4-49E3-A2E2-A804BE88845B}" dt="2021-05-05T21:15:53.585" v="2223" actId="478"/>
          <ac:spMkLst>
            <pc:docMk/>
            <pc:sldMk cId="3322737892" sldId="1705"/>
            <ac:spMk id="87" creationId="{109E0754-EF57-4209-AD69-03F85B91667E}"/>
          </ac:spMkLst>
        </pc:spChg>
        <pc:spChg chg="del">
          <ac:chgData name="Hamlet Markarian" userId="4926d2b407f31d77" providerId="LiveId" clId="{1C057F98-2CC4-49E3-A2E2-A804BE88845B}" dt="2021-05-05T21:15:53.585" v="2223" actId="478"/>
          <ac:spMkLst>
            <pc:docMk/>
            <pc:sldMk cId="3322737892" sldId="1705"/>
            <ac:spMk id="92" creationId="{C3741F5A-02E5-4E64-B077-E1D164E73FEB}"/>
          </ac:spMkLst>
        </pc:spChg>
        <pc:spChg chg="del">
          <ac:chgData name="Hamlet Markarian" userId="4926d2b407f31d77" providerId="LiveId" clId="{1C057F98-2CC4-49E3-A2E2-A804BE88845B}" dt="2021-05-05T21:15:53.585" v="2223" actId="478"/>
          <ac:spMkLst>
            <pc:docMk/>
            <pc:sldMk cId="3322737892" sldId="1705"/>
            <ac:spMk id="93" creationId="{70FD5D04-B988-4FB4-A7A0-BDA255A3979F}"/>
          </ac:spMkLst>
        </pc:spChg>
        <pc:spChg chg="del">
          <ac:chgData name="Hamlet Markarian" userId="4926d2b407f31d77" providerId="LiveId" clId="{1C057F98-2CC4-49E3-A2E2-A804BE88845B}" dt="2021-05-05T21:15:53.585" v="2223" actId="478"/>
          <ac:spMkLst>
            <pc:docMk/>
            <pc:sldMk cId="3322737892" sldId="1705"/>
            <ac:spMk id="96" creationId="{1753B635-629B-4F29-9FB0-5730AF84010C}"/>
          </ac:spMkLst>
        </pc:spChg>
        <pc:spChg chg="del">
          <ac:chgData name="Hamlet Markarian" userId="4926d2b407f31d77" providerId="LiveId" clId="{1C057F98-2CC4-49E3-A2E2-A804BE88845B}" dt="2021-05-05T21:15:54.161" v="2224" actId="478"/>
          <ac:spMkLst>
            <pc:docMk/>
            <pc:sldMk cId="3322737892" sldId="1705"/>
            <ac:spMk id="97" creationId="{1CC904BD-CB24-4BF2-9FFC-1E46D82085F7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3322737892" sldId="1705"/>
            <ac:grpSpMk id="34" creationId="{3FAD39AD-7134-47BF-BA71-B931D44C32CA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3322737892" sldId="1705"/>
            <ac:grpSpMk id="43" creationId="{3338D973-B7EA-40F0-B955-2B5FA7DD0A45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3322737892" sldId="1705"/>
            <ac:grpSpMk id="44" creationId="{EB3F0EFB-EFE6-4FF4-9247-650C0D04F2FE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3322737892" sldId="1705"/>
            <ac:grpSpMk id="56" creationId="{DD541BB5-AFF2-4B44-B972-8108029D057D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322737892" sldId="1705"/>
            <ac:picMk id="45" creationId="{136FBF14-CD86-442F-A850-1B7B93E4C4DE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322737892" sldId="1705"/>
            <ac:picMk id="46" creationId="{D1DA0F4B-C3B7-400B-A128-812250106C5B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322737892" sldId="1705"/>
            <ac:picMk id="47" creationId="{FDA61E5E-9890-48FA-82BE-913D29A0D064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322737892" sldId="1705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322737892" sldId="1705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322737892" sldId="1705"/>
            <ac:picMk id="63" creationId="{42E5420B-3090-4C28-A5A9-60807EFF2A15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3322737892" sldId="1705"/>
            <ac:picMk id="70" creationId="{11E7F8FC-0F61-47A6-9E90-3E956AA765A1}"/>
          </ac:picMkLst>
        </pc:picChg>
        <pc:cxnChg chg="del">
          <ac:chgData name="Hamlet Markarian" userId="4926d2b407f31d77" providerId="LiveId" clId="{1C057F98-2CC4-49E3-A2E2-A804BE88845B}" dt="2021-05-05T21:15:53.585" v="2223" actId="478"/>
          <ac:cxnSpMkLst>
            <pc:docMk/>
            <pc:sldMk cId="3322737892" sldId="1705"/>
            <ac:cxnSpMk id="83" creationId="{EC99FD69-59AD-4D04-8563-8C648E230CD2}"/>
          </ac:cxnSpMkLst>
        </pc:cxnChg>
        <pc:cxnChg chg="del">
          <ac:chgData name="Hamlet Markarian" userId="4926d2b407f31d77" providerId="LiveId" clId="{1C057F98-2CC4-49E3-A2E2-A804BE88845B}" dt="2021-05-05T21:15:53.585" v="2223" actId="478"/>
          <ac:cxnSpMkLst>
            <pc:docMk/>
            <pc:sldMk cId="3322737892" sldId="1705"/>
            <ac:cxnSpMk id="88" creationId="{9558B814-D3AA-4707-92CE-432AA03F2FC5}"/>
          </ac:cxnSpMkLst>
        </pc:cxnChg>
        <pc:cxnChg chg="del">
          <ac:chgData name="Hamlet Markarian" userId="4926d2b407f31d77" providerId="LiveId" clId="{1C057F98-2CC4-49E3-A2E2-A804BE88845B}" dt="2021-05-05T21:15:53.585" v="2223" actId="478"/>
          <ac:cxnSpMkLst>
            <pc:docMk/>
            <pc:sldMk cId="3322737892" sldId="1705"/>
            <ac:cxnSpMk id="89" creationId="{821536D4-091C-4476-A308-AB7D6D1F3D9F}"/>
          </ac:cxnSpMkLst>
        </pc:cxnChg>
        <pc:cxnChg chg="del">
          <ac:chgData name="Hamlet Markarian" userId="4926d2b407f31d77" providerId="LiveId" clId="{1C057F98-2CC4-49E3-A2E2-A804BE88845B}" dt="2021-05-05T21:15:53.585" v="2223" actId="478"/>
          <ac:cxnSpMkLst>
            <pc:docMk/>
            <pc:sldMk cId="3322737892" sldId="1705"/>
            <ac:cxnSpMk id="90" creationId="{E27695D9-9C9A-45F3-B407-2FE75F5F67EA}"/>
          </ac:cxnSpMkLst>
        </pc:cxnChg>
        <pc:cxnChg chg="del">
          <ac:chgData name="Hamlet Markarian" userId="4926d2b407f31d77" providerId="LiveId" clId="{1C057F98-2CC4-49E3-A2E2-A804BE88845B}" dt="2021-05-05T21:15:53.585" v="2223" actId="478"/>
          <ac:cxnSpMkLst>
            <pc:docMk/>
            <pc:sldMk cId="3322737892" sldId="1705"/>
            <ac:cxnSpMk id="91" creationId="{1E9159B7-E72B-4519-98B3-CD038046BCC2}"/>
          </ac:cxnSpMkLst>
        </pc:cxnChg>
        <pc:cxnChg chg="del">
          <ac:chgData name="Hamlet Markarian" userId="4926d2b407f31d77" providerId="LiveId" clId="{1C057F98-2CC4-49E3-A2E2-A804BE88845B}" dt="2021-05-05T21:15:53.585" v="2223" actId="478"/>
          <ac:cxnSpMkLst>
            <pc:docMk/>
            <pc:sldMk cId="3322737892" sldId="1705"/>
            <ac:cxnSpMk id="94" creationId="{8A2646FE-B1D3-4486-A3BC-1D5DB44F7E52}"/>
          </ac:cxnSpMkLst>
        </pc:cxnChg>
        <pc:cxnChg chg="del">
          <ac:chgData name="Hamlet Markarian" userId="4926d2b407f31d77" providerId="LiveId" clId="{1C057F98-2CC4-49E3-A2E2-A804BE88845B}" dt="2021-05-05T21:15:53.585" v="2223" actId="478"/>
          <ac:cxnSpMkLst>
            <pc:docMk/>
            <pc:sldMk cId="3322737892" sldId="1705"/>
            <ac:cxnSpMk id="95" creationId="{10E21BE7-9072-40D3-A140-BC03B140469A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3298464055" sldId="1706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5" creationId="{BC01E833-A438-4C2A-AF28-2B402D7F80E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14" creationId="{696BA3B0-503C-4DF4-9593-1C70A630A7E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15" creationId="{B90D0670-87B4-45CB-B459-16B05650B26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16" creationId="{D3D59EC2-44C8-4A0F-AFA0-5EF7319496B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17" creationId="{AB7CD32B-6431-46D5-A723-7F58D660707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18" creationId="{AF8E4A79-1B2D-40ED-BD54-20E9FED5A1A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19" creationId="{693ED126-6BA2-4352-BBF7-20ADD42C802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20" creationId="{7FBB8115-D6A8-4334-ACB7-69E75FF4E6D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21" creationId="{130FD0D3-8705-4865-867C-0B6FC118B8E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22" creationId="{3A20D7A1-4060-41D4-981B-FB302BECDD12}"/>
          </ac:spMkLst>
        </pc:spChg>
        <pc:spChg chg="add del mod">
          <ac:chgData name="Hamlet Markarian" userId="4926d2b407f31d77" providerId="LiveId" clId="{1C057F98-2CC4-49E3-A2E2-A804BE88845B}" dt="2021-05-05T21:31:57.473" v="2258" actId="478"/>
          <ac:spMkLst>
            <pc:docMk/>
            <pc:sldMk cId="3298464055" sldId="1706"/>
            <ac:spMk id="27" creationId="{5CBF6A1C-401F-4DC4-8B57-F4E9259484A6}"/>
          </ac:spMkLst>
        </pc:spChg>
        <pc:spChg chg="add del mod">
          <ac:chgData name="Hamlet Markarian" userId="4926d2b407f31d77" providerId="LiveId" clId="{1C057F98-2CC4-49E3-A2E2-A804BE88845B}" dt="2021-05-05T21:32:13.617" v="2261" actId="478"/>
          <ac:spMkLst>
            <pc:docMk/>
            <pc:sldMk cId="3298464055" sldId="1706"/>
            <ac:spMk id="32" creationId="{9EB31636-FE11-4A9D-B03B-48C92475899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33" creationId="{3EB05B54-4E1C-4906-83E2-D3F426AD08E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40" creationId="{0CC46578-DA7F-4BB8-9868-87C76AF7AD9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41" creationId="{30DEBDC7-D6AD-4892-8A7E-9EFABD09F99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42" creationId="{B7370C51-41E9-4C34-833A-D75FB71E79E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43" creationId="{B381EF65-ACA3-4359-AF2B-EA7B2D4A702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44" creationId="{D99B42AC-4C40-4F87-BB83-AAEC0BD638B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45" creationId="{1DB93539-898F-4FB1-9AC3-91AE8D9541C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46" creationId="{60DBFAA9-84BB-436B-BBE0-E0F15DED011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47" creationId="{AC7C13C3-FCD2-41D9-9A6B-95F7C65980B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48" creationId="{E645D422-0788-4181-8C5F-034353F2AA1D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50" creationId="{6C57C424-BF93-4366-8EA3-E236698BE27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298464055" sldId="1706"/>
            <ac:spMk id="57" creationId="{B79FE3FB-DDD9-4C52-A866-E3982D872286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3298464055" sldId="1706"/>
            <ac:grpSpMk id="34" creationId="{3FAD39AD-7134-47BF-BA71-B931D44C32CA}"/>
          </ac:grpSpMkLst>
        </pc:grp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3298464055" sldId="1706"/>
            <ac:picMk id="28" creationId="{8AE8917E-161D-43F6-A0B8-D95F134988B7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3298464055" sldId="1706"/>
            <ac:picMk id="29" creationId="{ACD8A2BF-ECA2-482E-8C30-33BA2D8D7041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3298464055" sldId="1706"/>
            <ac:picMk id="30" creationId="{F09B6DD7-561C-42C4-9936-12ECC9413A96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3298464055" sldId="1706"/>
            <ac:picMk id="31" creationId="{F3850077-7A5C-4E1D-A3F5-F00E965EFEEC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3298464055" sldId="1706"/>
            <ac:picMk id="49" creationId="{7F565AA9-AB1F-4FC9-BE2B-CF0C76989454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298464055" sldId="1706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298464055" sldId="1706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298464055" sldId="1706"/>
            <ac:picMk id="63" creationId="{42E5420B-3090-4C28-A5A9-60807EFF2A15}"/>
          </ac:picMkLst>
        </pc:pic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3298464055" sldId="1706"/>
            <ac:cxnSpMk id="23" creationId="{E0A3E026-11B9-4B89-B3F2-618506BB2EE8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3298464055" sldId="1706"/>
            <ac:cxnSpMk id="24" creationId="{E82D83DA-8399-4D72-AFC2-5A4A9122A592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3298464055" sldId="1706"/>
            <ac:cxnSpMk id="25" creationId="{BEDC71ED-05FB-4DBA-9B6D-873DF6E140C9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3298464055" sldId="1706"/>
            <ac:cxnSpMk id="26" creationId="{CCFD3BEE-947F-4D3F-946A-5457C4D530B7}"/>
          </ac:cxnSpMkLst>
        </pc:cxnChg>
      </pc:sldChg>
      <pc:sldChg chg="addSp modSp add mod ord">
        <pc:chgData name="Hamlet Markarian" userId="4926d2b407f31d77" providerId="LiveId" clId="{1C057F98-2CC4-49E3-A2E2-A804BE88845B}" dt="2021-05-06T09:32:25.047" v="3985"/>
        <pc:sldMkLst>
          <pc:docMk/>
          <pc:sldMk cId="3351888228" sldId="1707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5" creationId="{BC01E833-A438-4C2A-AF28-2B402D7F80E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15" creationId="{8CC8E2F6-ECA4-46E2-8183-FA4BA71C5DB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17" creationId="{71EECCEF-A7C5-4172-B0CD-95FDD324C72B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18" creationId="{F8EE0F9C-1B07-49B4-A96A-62D4FC15C28D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20" creationId="{A7F76CA1-12C5-4050-BE10-0C4C72C04450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21" creationId="{907BBE8B-A277-4136-B8C0-C4F54438965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22" creationId="{E3F84878-9E0E-40F5-8CDF-3D553689FB50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24" creationId="{61C62836-4EFA-4C80-81D0-D47030F96B9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25" creationId="{58F76C06-EF9D-46DD-9B98-C37968D28AF0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26" creationId="{3A815A65-ACEE-45E3-901B-973F32ECC1C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28" creationId="{C9339413-F8CF-4729-9921-E4159204EDA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30" creationId="{0C783637-623D-4F7D-A2E9-E95ED62D6F34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31" creationId="{02C4EEA6-8298-4DD6-BA3C-0CEC4388AFF0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33" creationId="{1B30A3EE-752B-4D3D-89A1-4CBA407F2A7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40" creationId="{0CC46578-DA7F-4BB8-9868-87C76AF7AD9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42" creationId="{C144F29F-700E-40DE-BF47-31AFB47E5623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43" creationId="{9D67E583-07B2-444A-A79C-1A41E87BE3A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45" creationId="{4FE4EE59-0728-4EAE-87BF-ACA3771DF01D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46" creationId="{F5685F05-B790-43E3-8AD0-A65B8BA63ED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47" creationId="{88A474F3-B755-4321-B39D-6EA1153741C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49" creationId="{F95F3A23-3C8C-44DA-BFC9-1484B02E5A5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50" creationId="{6D204CEF-F7F9-4D68-9999-6B8154CD332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51" creationId="{BD4DBFC3-0E9B-4405-B515-4F72220543ED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53" creationId="{A727D668-5512-4B4D-A25D-BC2F3235D72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54" creationId="{134647F9-C3A2-46F3-A4DC-148E31F7C304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56" creationId="{ECF0DBB6-C033-411A-AE28-EF74C22672A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57" creationId="{B79FE3FB-DDD9-4C52-A866-E3982D87228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61" creationId="{FD533770-3ECE-4F13-A082-DF615D51BCF3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62" creationId="{A046AD2B-2813-42AE-B107-FA8FC0C5F17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51888228" sldId="1707"/>
            <ac:spMk id="64" creationId="{27798427-9151-42DE-9C31-EC93C57F6F14}"/>
          </ac:spMkLst>
        </pc:s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3351888228" sldId="1707"/>
            <ac:grpSpMk id="14" creationId="{503FCB7E-6320-483E-8E6F-1A348F61A606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3351888228" sldId="1707"/>
            <ac:grpSpMk id="16" creationId="{5FE25237-9893-4A99-8C7C-4BE19A48597A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3351888228" sldId="1707"/>
            <ac:grpSpMk id="19" creationId="{5CFDD1D6-0BF0-4A3D-8854-A561497E09A4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3351888228" sldId="1707"/>
            <ac:grpSpMk id="23" creationId="{08C67837-DD95-4927-AE28-16FBCBBE9A26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3351888228" sldId="1707"/>
            <ac:grpSpMk id="27" creationId="{CF600383-B884-470A-BD28-7C3DB2A5F964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3351888228" sldId="1707"/>
            <ac:grpSpMk id="29" creationId="{D6D061C5-3BDA-46C8-A527-07A6F62DB51C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3351888228" sldId="1707"/>
            <ac:grpSpMk id="32" creationId="{D5BA2507-59E8-4E76-B1C9-A5DAD2DE8F9A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3351888228" sldId="1707"/>
            <ac:grpSpMk id="34" creationId="{3FAD39AD-7134-47BF-BA71-B931D44C32CA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3351888228" sldId="1707"/>
            <ac:grpSpMk id="41" creationId="{0DBB6CA9-851F-4598-8A78-95DCD211C834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3351888228" sldId="1707"/>
            <ac:grpSpMk id="44" creationId="{D53C2F1C-0B0D-4415-BA16-4D41AFADB9FE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3351888228" sldId="1707"/>
            <ac:grpSpMk id="48" creationId="{8D047784-965F-4C8F-A7E0-8E1D7554B402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3351888228" sldId="1707"/>
            <ac:grpSpMk id="52" creationId="{9981404E-4E68-4F3D-B4CF-C684DD98AC85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3351888228" sldId="1707"/>
            <ac:grpSpMk id="60" creationId="{1B2A568A-02D4-4481-A1D6-362C82FF905F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351888228" sldId="1707"/>
            <ac:picMk id="55" creationId="{8949BDD1-2918-4A15-97B5-46AA812BFC63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3351888228" sldId="1707"/>
            <ac:picMk id="58" creationId="{54E3E084-16C8-48F4-97B3-73857F61A22B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351888228" sldId="1707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351888228" sldId="1707"/>
            <ac:picMk id="63" creationId="{42E5420B-3090-4C28-A5A9-60807EFF2A15}"/>
          </ac:picMkLst>
        </pc:picChg>
      </pc:sldChg>
      <pc:sldChg chg="addSp modSp add mod ord">
        <pc:chgData name="Hamlet Markarian" userId="4926d2b407f31d77" providerId="LiveId" clId="{1C057F98-2CC4-49E3-A2E2-A804BE88845B}" dt="2021-05-06T09:32:25.047" v="3985"/>
        <pc:sldMkLst>
          <pc:docMk/>
          <pc:sldMk cId="4001584599" sldId="1708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5" creationId="{BC01E833-A438-4C2A-AF28-2B402D7F80E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14" creationId="{91BB0950-0EA0-4F9A-8AEE-DC0A701FCCB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15" creationId="{81941C5C-0E3F-4FC5-924B-4C4DDDC904F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16" creationId="{4AFA283B-5F0E-4D14-97AB-403F89D2BE1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17" creationId="{64A791C8-EC61-4222-9150-A6B38183693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18" creationId="{0A5065B9-CD2E-4E17-B021-AC91E8B90B4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19" creationId="{F31BE914-158C-4211-98DA-869D22FF692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20" creationId="{98FF9843-ED68-4D32-AEF5-87B1260D870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21" creationId="{160963DC-FCEE-4E3C-958E-314EFB61EBB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22" creationId="{2DBE104A-2853-4C48-B605-B9CFDFCFEEE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23" creationId="{82C88E7C-B183-4AC0-B5DE-765B89076FE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24" creationId="{9748A751-E842-486F-8048-C250D7DC801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25" creationId="{D4D3425D-ECE4-483B-ADD9-7518FFF7A60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26" creationId="{6F6412D6-C361-4683-83C5-546209A3CB5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27" creationId="{F5B5BA70-C5F0-40F6-8EC4-7708D5288BE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40" creationId="{0CC46578-DA7F-4BB8-9868-87C76AF7AD9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51" creationId="{D33F1F8D-4D9E-45C4-887C-800A8F11B840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001584599" sldId="1708"/>
            <ac:spMk id="57" creationId="{B79FE3FB-DDD9-4C52-A866-E3982D872286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4001584599" sldId="1708"/>
            <ac:grpSpMk id="34" creationId="{3FAD39AD-7134-47BF-BA71-B931D44C32CA}"/>
          </ac:grpSpMkLst>
        </pc:grp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4001584599" sldId="1708"/>
            <ac:picMk id="28" creationId="{05CCAF7D-042B-45AD-A21F-BEF1084D231F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4001584599" sldId="1708"/>
            <ac:picMk id="29" creationId="{D1018C8D-011B-4045-A49D-0D79A8BBE2BC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4001584599" sldId="1708"/>
            <ac:picMk id="30" creationId="{444528D7-6BAC-4A7E-B0B6-49C129417088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4001584599" sldId="1708"/>
            <ac:picMk id="31" creationId="{31E706B1-5463-414D-8D12-A7FC757827F3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4001584599" sldId="1708"/>
            <ac:picMk id="32" creationId="{9A00A6ED-C9ED-42F8-9B61-9A69C013FDCA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4001584599" sldId="1708"/>
            <ac:picMk id="33" creationId="{82AF67CE-5AEC-4E13-B7A2-B4F3AD97CCD8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4001584599" sldId="1708"/>
            <ac:picMk id="41" creationId="{C2249273-3078-42F1-9094-A3EF554A82F8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4001584599" sldId="1708"/>
            <ac:picMk id="42" creationId="{CA65CD97-31FE-47F2-9F34-5B1AA29C8B6E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4001584599" sldId="1708"/>
            <ac:picMk id="50" creationId="{34814B8A-31F9-4577-ACBB-3601A9BB7421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001584599" sldId="1708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001584599" sldId="1708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001584599" sldId="1708"/>
            <ac:picMk id="63" creationId="{42E5420B-3090-4C28-A5A9-60807EFF2A15}"/>
          </ac:picMkLst>
        </pc:pic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4001584599" sldId="1708"/>
            <ac:cxnSpMk id="43" creationId="{75FB21B9-B277-4D2F-A85A-B3F4BE82A767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4001584599" sldId="1708"/>
            <ac:cxnSpMk id="44" creationId="{C9A308DC-72B5-4C2B-8301-AC27AEE93492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4001584599" sldId="1708"/>
            <ac:cxnSpMk id="45" creationId="{D3C6374F-4BC7-402A-A287-F870DB68B3DC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4001584599" sldId="1708"/>
            <ac:cxnSpMk id="46" creationId="{4416B1DA-975A-464D-88F0-840C505D2D1C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4001584599" sldId="1708"/>
            <ac:cxnSpMk id="47" creationId="{CC7E0CD7-B4C9-46C9-B091-630C1BF97C97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4001584599" sldId="1708"/>
            <ac:cxnSpMk id="48" creationId="{377BA8E6-773E-4720-A9DC-697D1145A822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4001584599" sldId="1708"/>
            <ac:cxnSpMk id="49" creationId="{713AE5D9-CED2-4E5A-8620-D27F00F02BB6}"/>
          </ac:cxnSpMkLst>
        </pc:cxnChg>
      </pc:sldChg>
      <pc:sldChg chg="addSp modSp add mod">
        <pc:chgData name="Hamlet Markarian" userId="4926d2b407f31d77" providerId="LiveId" clId="{1C057F98-2CC4-49E3-A2E2-A804BE88845B}" dt="2021-05-06T09:32:25.047" v="3985"/>
        <pc:sldMkLst>
          <pc:docMk/>
          <pc:sldMk cId="4177111384" sldId="1709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5" creationId="{BC01E833-A438-4C2A-AF28-2B402D7F80E5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14" creationId="{9B214CB1-A248-4C35-9583-F8462544DD0B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15" creationId="{47295080-7B6A-4CB2-9448-B73E9A49B5E0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16" creationId="{5EF7A779-FBB2-4167-B35F-1573EE86B007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17" creationId="{E040C25A-969A-4927-8312-D13C3FEECEF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18" creationId="{30B4A9AE-899F-4EDF-A97F-5F4BE23C8B4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19" creationId="{7F4E349B-7A30-42FF-BAA5-0F5F0F91536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21" creationId="{175622C2-DF3D-4D30-9FDC-10B6D4D8F883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22" creationId="{14C879B6-2057-4D95-8610-C5CFCB4D0D3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23" creationId="{C80FFEE5-2A38-4DB0-A0EA-8C6DBF1284BC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24" creationId="{43B9D79F-E3B7-4B87-8D6A-A91E0245AC8D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25" creationId="{C0D3D901-CD3A-44DB-8705-07900EE4B948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26" creationId="{5331811F-D32C-41F3-B40F-5486399DA5D4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27" creationId="{B131B1BD-3323-472D-B8EA-E4DADB201133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28" creationId="{809519BA-EB27-4FF4-9800-8C4AEA58A9E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29" creationId="{4B1D7A9D-1A63-4027-A0D1-7095D56A21E4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30" creationId="{E7B8F297-C970-4202-96FA-29B20FEA7AB0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31" creationId="{FD9D83FF-08B8-4663-B50E-319600ABD6A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32" creationId="{6FED190C-B78A-44E3-B15C-62D37ADC9A7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33" creationId="{EEBADA27-172B-45B2-8C54-3768CCCD9A9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40" creationId="{0CC46578-DA7F-4BB8-9868-87C76AF7AD9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41" creationId="{6D734E2A-CF03-47C9-81BB-C7EBFA60D7C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42" creationId="{FDEBF98F-7AFF-4A0C-9BC1-71A9963EBB9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43" creationId="{DC3D5393-795C-4FDC-A246-6D3D5502F62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44" creationId="{5A7D4116-246C-4745-9350-066F4491A4E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45" creationId="{A1110B4A-6A02-4D51-8CA0-9223F140FD44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46" creationId="{171E43AE-E360-4E67-9403-892FB88D02D0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47" creationId="{3116394F-011E-445D-96CF-B64300B4039C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48" creationId="{AE91C808-8F7F-466C-BC52-6584C49BC8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49" creationId="{84ACC86B-FE65-41F6-A1F0-EF22EA85556B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50" creationId="{03E5DE22-B200-4B19-B657-A793AE0CCA53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51" creationId="{7D33F911-1AB1-4A3B-96B7-03413A86B51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52" creationId="{B6ED9EAC-E03B-4B7F-87F1-C4CBFF35FAC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53" creationId="{44A1209E-CC9F-4213-9FF4-FF02B114A43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54" creationId="{44914CA4-3931-460E-9F46-D9A8CE6C260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56" creationId="{0D9DBFC0-23AE-4AC1-AD0D-C4DD5F23A57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57" creationId="{B79FE3FB-DDD9-4C52-A866-E3982D87228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58" creationId="{2BBA152E-DC42-444F-83BB-3292E1B4B86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60" creationId="{66041A36-27AB-415C-8F46-D51E7E9C1AB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66" creationId="{A935E621-D2C2-482E-9400-A98804E0D0A7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4177111384" sldId="1709"/>
            <ac:spMk id="69" creationId="{AB789A32-7071-43C4-A530-D5006801DA08}"/>
          </ac:spMkLst>
        </pc:s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4177111384" sldId="1709"/>
            <ac:grpSpMk id="20" creationId="{F1934D04-34DF-41F6-9E97-DC1D8071656C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4177111384" sldId="1709"/>
            <ac:grpSpMk id="34" creationId="{3FAD39AD-7134-47BF-BA71-B931D44C32CA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4177111384" sldId="1709"/>
            <ac:grpSpMk id="62" creationId="{44B80ADB-6EEA-4AF9-AF94-2CF7622C1E96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4177111384" sldId="1709"/>
            <ac:grpSpMk id="65" creationId="{C65E6CB7-2145-41D8-B489-5D4642758BB0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177111384" sldId="1709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177111384" sldId="1709"/>
            <ac:picMk id="59" creationId="{B9526696-E983-4EDA-8A8C-E710C71CB59C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4177111384" sldId="1709"/>
            <ac:picMk id="61" creationId="{71046579-56F9-4ABE-AD16-91D2B2793D7F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177111384" sldId="1709"/>
            <ac:picMk id="63" creationId="{42E5420B-3090-4C28-A5A9-60807EFF2A15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177111384" sldId="1709"/>
            <ac:picMk id="64" creationId="{3D7A86DD-B6A2-4E48-9BDA-CD3A5E339B51}"/>
          </ac:picMkLst>
        </pc:picChg>
        <pc:cxnChg chg="mod">
          <ac:chgData name="Hamlet Markarian" userId="4926d2b407f31d77" providerId="LiveId" clId="{1C057F98-2CC4-49E3-A2E2-A804BE88845B}" dt="2021-05-06T09:32:25.047" v="3985"/>
          <ac:cxnSpMkLst>
            <pc:docMk/>
            <pc:sldMk cId="4177111384" sldId="1709"/>
            <ac:cxnSpMk id="67" creationId="{4C089534-2F2E-48A6-B55F-2EEA65BC111A}"/>
          </ac:cxnSpMkLst>
        </pc:cxnChg>
        <pc:cxnChg chg="mod">
          <ac:chgData name="Hamlet Markarian" userId="4926d2b407f31d77" providerId="LiveId" clId="{1C057F98-2CC4-49E3-A2E2-A804BE88845B}" dt="2021-05-06T09:32:25.047" v="3985"/>
          <ac:cxnSpMkLst>
            <pc:docMk/>
            <pc:sldMk cId="4177111384" sldId="1709"/>
            <ac:cxnSpMk id="68" creationId="{74288DA2-04AE-454D-8080-DBD7A615EAD9}"/>
          </ac:cxnSpMkLst>
        </pc:cxnChg>
      </pc:sldChg>
      <pc:sldChg chg="addSp modSp add mod">
        <pc:chgData name="Hamlet Markarian" userId="4926d2b407f31d77" providerId="LiveId" clId="{1C057F98-2CC4-49E3-A2E2-A804BE88845B}" dt="2021-05-06T09:32:25.047" v="3985"/>
        <pc:sldMkLst>
          <pc:docMk/>
          <pc:sldMk cId="1432003819" sldId="1710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32003819" sldId="1710"/>
            <ac:spMk id="5" creationId="{BC01E833-A438-4C2A-AF28-2B402D7F80E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32003819" sldId="1710"/>
            <ac:spMk id="14" creationId="{467E7EC2-29E1-462E-9C1A-1F50C72F2EC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32003819" sldId="1710"/>
            <ac:spMk id="15" creationId="{D7EE4E2D-C3BF-4CF4-B12B-65698EC609C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32003819" sldId="1710"/>
            <ac:spMk id="16" creationId="{9831E93A-4DEA-40A9-99C1-1681FF005CC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32003819" sldId="1710"/>
            <ac:spMk id="17" creationId="{786E6FE7-7F52-4901-82C4-3904A32086E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432003819" sldId="1710"/>
            <ac:spMk id="19" creationId="{A3B38A9B-6AA1-4386-B496-4FE21246A33D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32003819" sldId="1710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32003819" sldId="1710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32003819" sldId="1710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32003819" sldId="1710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32003819" sldId="1710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32003819" sldId="1710"/>
            <ac:spMk id="40" creationId="{0CC46578-DA7F-4BB8-9868-87C76AF7AD9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432003819" sldId="1710"/>
            <ac:spMk id="57" creationId="{B79FE3FB-DDD9-4C52-A866-E3982D872286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1432003819" sldId="1710"/>
            <ac:grpSpMk id="34" creationId="{3FAD39AD-7134-47BF-BA71-B931D44C32CA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432003819" sldId="1710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432003819" sldId="1710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432003819" sldId="1710"/>
            <ac:picMk id="63" creationId="{42E5420B-3090-4C28-A5A9-60807EFF2A15}"/>
          </ac:picMkLst>
        </pc:pic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432003819" sldId="1710"/>
            <ac:cxnSpMk id="18" creationId="{D1771FD8-F2F1-482F-8E5B-3F59624AD7C8}"/>
          </ac:cxnSpMkLst>
        </pc:cxnChg>
      </pc:sldChg>
      <pc:sldChg chg="addSp modSp add mod">
        <pc:chgData name="Hamlet Markarian" userId="4926d2b407f31d77" providerId="LiveId" clId="{1C057F98-2CC4-49E3-A2E2-A804BE88845B}" dt="2021-05-06T09:32:25.047" v="3985"/>
        <pc:sldMkLst>
          <pc:docMk/>
          <pc:sldMk cId="4166193801" sldId="1711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66193801" sldId="1711"/>
            <ac:spMk id="5" creationId="{BC01E833-A438-4C2A-AF28-2B402D7F80E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66193801" sldId="1711"/>
            <ac:spMk id="15" creationId="{83C5F145-E404-434B-B01B-A4B054E790C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66193801" sldId="1711"/>
            <ac:spMk id="19" creationId="{02D9443F-38C7-49E6-A084-ADF02E54ABC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66193801" sldId="1711"/>
            <ac:spMk id="20" creationId="{ACEE0085-1AF7-429D-9102-BBCE490BB0A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66193801" sldId="1711"/>
            <ac:spMk id="21" creationId="{9FA94447-BEC6-4778-989A-8851C678348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66193801" sldId="1711"/>
            <ac:spMk id="22" creationId="{77596086-9FBE-4060-9222-2F6A92BF043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66193801" sldId="1711"/>
            <ac:spMk id="23" creationId="{E6326982-FE28-44C9-A284-F8923345AC4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66193801" sldId="1711"/>
            <ac:spMk id="24" creationId="{3E4F071F-2E14-40FA-9646-8738238EA23B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66193801" sldId="1711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66193801" sldId="1711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66193801" sldId="1711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66193801" sldId="1711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66193801" sldId="1711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66193801" sldId="1711"/>
            <ac:spMk id="40" creationId="{0CC46578-DA7F-4BB8-9868-87C76AF7AD9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66193801" sldId="1711"/>
            <ac:spMk id="57" creationId="{B79FE3FB-DDD9-4C52-A866-E3982D872286}"/>
          </ac:spMkLst>
        </pc:s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4166193801" sldId="1711"/>
            <ac:grpSpMk id="14" creationId="{01DDDA77-AA2A-41FF-8117-437A446CBBC1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4166193801" sldId="1711"/>
            <ac:grpSpMk id="16" creationId="{9CE8843E-5B2F-48BD-98A9-F2D451A55243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4166193801" sldId="1711"/>
            <ac:grpSpMk id="34" creationId="{3FAD39AD-7134-47BF-BA71-B931D44C32CA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166193801" sldId="1711"/>
            <ac:picMk id="17" creationId="{63D414CA-4590-4C45-9EA2-405750D73225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166193801" sldId="1711"/>
            <ac:picMk id="18" creationId="{8AE3761D-1D98-4F8F-AF39-A7F0C8B4150F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166193801" sldId="1711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166193801" sldId="1711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166193801" sldId="1711"/>
            <ac:picMk id="63" creationId="{42E5420B-3090-4C28-A5A9-60807EFF2A15}"/>
          </ac:picMkLst>
        </pc:pic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198648449" sldId="1712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5" creationId="{BC01E833-A438-4C2A-AF28-2B402D7F80E5}"/>
          </ac:spMkLst>
        </pc:spChg>
        <pc:spChg chg="del">
          <ac:chgData name="Hamlet Markarian" userId="4926d2b407f31d77" providerId="LiveId" clId="{1C057F98-2CC4-49E3-A2E2-A804BE88845B}" dt="2021-05-05T21:44:33.698" v="2351" actId="478"/>
          <ac:spMkLst>
            <pc:docMk/>
            <pc:sldMk cId="198648449" sldId="1712"/>
            <ac:spMk id="19" creationId="{02D9443F-38C7-49E6-A084-ADF02E54ABCF}"/>
          </ac:spMkLst>
        </pc:spChg>
        <pc:spChg chg="del">
          <ac:chgData name="Hamlet Markarian" userId="4926d2b407f31d77" providerId="LiveId" clId="{1C057F98-2CC4-49E3-A2E2-A804BE88845B}" dt="2021-05-05T21:44:33.698" v="2351" actId="478"/>
          <ac:spMkLst>
            <pc:docMk/>
            <pc:sldMk cId="198648449" sldId="1712"/>
            <ac:spMk id="20" creationId="{ACEE0085-1AF7-429D-9102-BBCE490BB0A5}"/>
          </ac:spMkLst>
        </pc:spChg>
        <pc:spChg chg="del">
          <ac:chgData name="Hamlet Markarian" userId="4926d2b407f31d77" providerId="LiveId" clId="{1C057F98-2CC4-49E3-A2E2-A804BE88845B}" dt="2021-05-05T21:44:33.698" v="2351" actId="478"/>
          <ac:spMkLst>
            <pc:docMk/>
            <pc:sldMk cId="198648449" sldId="1712"/>
            <ac:spMk id="21" creationId="{9FA94447-BEC6-4778-989A-8851C678348E}"/>
          </ac:spMkLst>
        </pc:spChg>
        <pc:spChg chg="del">
          <ac:chgData name="Hamlet Markarian" userId="4926d2b407f31d77" providerId="LiveId" clId="{1C057F98-2CC4-49E3-A2E2-A804BE88845B}" dt="2021-05-05T21:44:33.698" v="2351" actId="478"/>
          <ac:spMkLst>
            <pc:docMk/>
            <pc:sldMk cId="198648449" sldId="1712"/>
            <ac:spMk id="22" creationId="{77596086-9FBE-4060-9222-2F6A92BF043F}"/>
          </ac:spMkLst>
        </pc:spChg>
        <pc:spChg chg="del">
          <ac:chgData name="Hamlet Markarian" userId="4926d2b407f31d77" providerId="LiveId" clId="{1C057F98-2CC4-49E3-A2E2-A804BE88845B}" dt="2021-05-05T21:44:33.698" v="2351" actId="478"/>
          <ac:spMkLst>
            <pc:docMk/>
            <pc:sldMk cId="198648449" sldId="1712"/>
            <ac:spMk id="23" creationId="{E6326982-FE28-44C9-A284-F8923345AC45}"/>
          </ac:spMkLst>
        </pc:spChg>
        <pc:spChg chg="del">
          <ac:chgData name="Hamlet Markarian" userId="4926d2b407f31d77" providerId="LiveId" clId="{1C057F98-2CC4-49E3-A2E2-A804BE88845B}" dt="2021-05-05T21:44:33.698" v="2351" actId="478"/>
          <ac:spMkLst>
            <pc:docMk/>
            <pc:sldMk cId="198648449" sldId="1712"/>
            <ac:spMk id="24" creationId="{3E4F071F-2E14-40FA-9646-8738238EA23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25" creationId="{DFD97550-9D88-4999-AF27-399AE6DF56E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26" creationId="{8CFBFBB3-4D8B-4415-92AA-A4860963CA5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27" creationId="{9861A64E-5703-4EE5-9C42-99FCE23F97B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28" creationId="{25F94EF8-9719-4882-BBEC-0F9A4C2C83F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29" creationId="{DD96EB5C-E160-43E1-9AD9-A72609048658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30" creationId="{BF7BB766-62A0-416D-8CF1-F10CFFC271CC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31" creationId="{6BA38B5A-D4BD-4968-A625-0529BD2755A2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32" creationId="{846546AC-EAAA-4387-BFF8-BA27A681EB34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33" creationId="{86FC7C23-FD63-4A16-AE44-C064E3706EF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40" creationId="{0CC46578-DA7F-4BB8-9868-87C76AF7AD9E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41" creationId="{914B9244-1293-4830-BD2C-0F0600A1054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42" creationId="{50C75D34-A7B5-4C76-8134-D9265FEB104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43" creationId="{5C9FDF9C-4C82-41DF-A596-A2D67ADCBBB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45" creationId="{56BEBD9F-0824-456F-B1B0-64B8572E2AD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46" creationId="{1C484E0F-64A6-4320-8676-C5CDC324C9E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47" creationId="{8C97E204-B157-4BA5-8D34-0AB1BA3E286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48" creationId="{F85CF11B-03BB-4E61-994A-CCD10A9CE07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49" creationId="{DE11550A-53E8-4C17-879C-8406C86B755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50" creationId="{2E655D6C-3F3B-4F3D-8604-785867700F5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51" creationId="{82289F6A-E96F-434E-815B-540B526A323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8648449" sldId="1712"/>
            <ac:spMk id="57" creationId="{B79FE3FB-DDD9-4C52-A866-E3982D872286}"/>
          </ac:spMkLst>
        </pc:spChg>
        <pc:grpChg chg="del">
          <ac:chgData name="Hamlet Markarian" userId="4926d2b407f31d77" providerId="LiveId" clId="{1C057F98-2CC4-49E3-A2E2-A804BE88845B}" dt="2021-05-05T21:44:33.698" v="2351" actId="478"/>
          <ac:grpSpMkLst>
            <pc:docMk/>
            <pc:sldMk cId="198648449" sldId="1712"/>
            <ac:grpSpMk id="14" creationId="{01DDDA77-AA2A-41FF-8117-437A446CBBC1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198648449" sldId="1712"/>
            <ac:grpSpMk id="34" creationId="{3FAD39AD-7134-47BF-BA71-B931D44C32CA}"/>
          </ac:grpSpMkLst>
        </pc:grpChg>
        <pc:picChg chg="add del">
          <ac:chgData name="Hamlet Markarian" userId="4926d2b407f31d77" providerId="LiveId" clId="{1C057F98-2CC4-49E3-A2E2-A804BE88845B}" dt="2021-05-05T21:45:48.917" v="2368"/>
          <ac:picMkLst>
            <pc:docMk/>
            <pc:sldMk cId="198648449" sldId="1712"/>
            <ac:picMk id="2" creationId="{127AA147-2E43-4447-89E9-6435E0589AD9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98648449" sldId="1712"/>
            <ac:picMk id="44" creationId="{2080B755-F1AE-4634-8F7E-C922172C2A46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98648449" sldId="1712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98648449" sldId="1712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98648449" sldId="1712"/>
            <ac:picMk id="63" creationId="{42E5420B-3090-4C28-A5A9-60807EFF2A15}"/>
          </ac:picMkLst>
        </pc:pic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571401354" sldId="1713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5" creationId="{BC01E833-A438-4C2A-AF28-2B402D7F80E5}"/>
          </ac:spMkLst>
        </pc:spChg>
        <pc:spChg chg="del">
          <ac:chgData name="Hamlet Markarian" userId="4926d2b407f31d77" providerId="LiveId" clId="{1C057F98-2CC4-49E3-A2E2-A804BE88845B}" dt="2021-05-05T21:48:08.162" v="2387" actId="478"/>
          <ac:spMkLst>
            <pc:docMk/>
            <pc:sldMk cId="571401354" sldId="1713"/>
            <ac:spMk id="25" creationId="{DFD97550-9D88-4999-AF27-399AE6DF56ED}"/>
          </ac:spMkLst>
        </pc:spChg>
        <pc:spChg chg="del">
          <ac:chgData name="Hamlet Markarian" userId="4926d2b407f31d77" providerId="LiveId" clId="{1C057F98-2CC4-49E3-A2E2-A804BE88845B}" dt="2021-05-05T21:48:08.162" v="2387" actId="478"/>
          <ac:spMkLst>
            <pc:docMk/>
            <pc:sldMk cId="571401354" sldId="1713"/>
            <ac:spMk id="26" creationId="{8CFBFBB3-4D8B-4415-92AA-A4860963CA5E}"/>
          </ac:spMkLst>
        </pc:spChg>
        <pc:spChg chg="del">
          <ac:chgData name="Hamlet Markarian" userId="4926d2b407f31d77" providerId="LiveId" clId="{1C057F98-2CC4-49E3-A2E2-A804BE88845B}" dt="2021-05-05T21:48:08.162" v="2387" actId="478"/>
          <ac:spMkLst>
            <pc:docMk/>
            <pc:sldMk cId="571401354" sldId="1713"/>
            <ac:spMk id="27" creationId="{9861A64E-5703-4EE5-9C42-99FCE23F97B5}"/>
          </ac:spMkLst>
        </pc:spChg>
        <pc:spChg chg="del">
          <ac:chgData name="Hamlet Markarian" userId="4926d2b407f31d77" providerId="LiveId" clId="{1C057F98-2CC4-49E3-A2E2-A804BE88845B}" dt="2021-05-05T21:48:08.162" v="2387" actId="478"/>
          <ac:spMkLst>
            <pc:docMk/>
            <pc:sldMk cId="571401354" sldId="1713"/>
            <ac:spMk id="28" creationId="{25F94EF8-9719-4882-BBEC-0F9A4C2C83F2}"/>
          </ac:spMkLst>
        </pc:spChg>
        <pc:spChg chg="del">
          <ac:chgData name="Hamlet Markarian" userId="4926d2b407f31d77" providerId="LiveId" clId="{1C057F98-2CC4-49E3-A2E2-A804BE88845B}" dt="2021-05-05T21:48:08.162" v="2387" actId="478"/>
          <ac:spMkLst>
            <pc:docMk/>
            <pc:sldMk cId="571401354" sldId="1713"/>
            <ac:spMk id="29" creationId="{DD96EB5C-E160-43E1-9AD9-A72609048658}"/>
          </ac:spMkLst>
        </pc:spChg>
        <pc:spChg chg="del">
          <ac:chgData name="Hamlet Markarian" userId="4926d2b407f31d77" providerId="LiveId" clId="{1C057F98-2CC4-49E3-A2E2-A804BE88845B}" dt="2021-05-05T21:48:09.729" v="2389" actId="478"/>
          <ac:spMkLst>
            <pc:docMk/>
            <pc:sldMk cId="571401354" sldId="1713"/>
            <ac:spMk id="30" creationId="{BF7BB766-62A0-416D-8CF1-F10CFFC271CC}"/>
          </ac:spMkLst>
        </pc:spChg>
        <pc:spChg chg="del">
          <ac:chgData name="Hamlet Markarian" userId="4926d2b407f31d77" providerId="LiveId" clId="{1C057F98-2CC4-49E3-A2E2-A804BE88845B}" dt="2021-05-05T21:48:08.162" v="2387" actId="478"/>
          <ac:spMkLst>
            <pc:docMk/>
            <pc:sldMk cId="571401354" sldId="1713"/>
            <ac:spMk id="31" creationId="{6BA38B5A-D4BD-4968-A625-0529BD2755A2}"/>
          </ac:spMkLst>
        </pc:spChg>
        <pc:spChg chg="del">
          <ac:chgData name="Hamlet Markarian" userId="4926d2b407f31d77" providerId="LiveId" clId="{1C057F98-2CC4-49E3-A2E2-A804BE88845B}" dt="2021-05-05T21:48:09.059" v="2388" actId="478"/>
          <ac:spMkLst>
            <pc:docMk/>
            <pc:sldMk cId="571401354" sldId="1713"/>
            <ac:spMk id="32" creationId="{846546AC-EAAA-4387-BFF8-BA27A681EB34}"/>
          </ac:spMkLst>
        </pc:spChg>
        <pc:spChg chg="del">
          <ac:chgData name="Hamlet Markarian" userId="4926d2b407f31d77" providerId="LiveId" clId="{1C057F98-2CC4-49E3-A2E2-A804BE88845B}" dt="2021-05-05T21:48:08.162" v="2387" actId="478"/>
          <ac:spMkLst>
            <pc:docMk/>
            <pc:sldMk cId="571401354" sldId="1713"/>
            <ac:spMk id="33" creationId="{86FC7C23-FD63-4A16-AE44-C064E3706EF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40" creationId="{0CC46578-DA7F-4BB8-9868-87C76AF7AD9E}"/>
          </ac:spMkLst>
        </pc:spChg>
        <pc:spChg chg="del">
          <ac:chgData name="Hamlet Markarian" userId="4926d2b407f31d77" providerId="LiveId" clId="{1C057F98-2CC4-49E3-A2E2-A804BE88845B}" dt="2021-05-05T21:48:08.162" v="2387" actId="478"/>
          <ac:spMkLst>
            <pc:docMk/>
            <pc:sldMk cId="571401354" sldId="1713"/>
            <ac:spMk id="41" creationId="{914B9244-1293-4830-BD2C-0F0600A1054E}"/>
          </ac:spMkLst>
        </pc:spChg>
        <pc:spChg chg="del">
          <ac:chgData name="Hamlet Markarian" userId="4926d2b407f31d77" providerId="LiveId" clId="{1C057F98-2CC4-49E3-A2E2-A804BE88845B}" dt="2021-05-05T21:48:08.162" v="2387" actId="478"/>
          <ac:spMkLst>
            <pc:docMk/>
            <pc:sldMk cId="571401354" sldId="1713"/>
            <ac:spMk id="42" creationId="{50C75D34-A7B5-4C76-8134-D9265FEB104F}"/>
          </ac:spMkLst>
        </pc:spChg>
        <pc:spChg chg="del">
          <ac:chgData name="Hamlet Markarian" userId="4926d2b407f31d77" providerId="LiveId" clId="{1C057F98-2CC4-49E3-A2E2-A804BE88845B}" dt="2021-05-05T21:48:08.162" v="2387" actId="478"/>
          <ac:spMkLst>
            <pc:docMk/>
            <pc:sldMk cId="571401354" sldId="1713"/>
            <ac:spMk id="43" creationId="{5C9FDF9C-4C82-41DF-A596-A2D67ADCBBBF}"/>
          </ac:spMkLst>
        </pc:spChg>
        <pc:spChg chg="del">
          <ac:chgData name="Hamlet Markarian" userId="4926d2b407f31d77" providerId="LiveId" clId="{1C057F98-2CC4-49E3-A2E2-A804BE88845B}" dt="2021-05-05T21:48:08.162" v="2387" actId="478"/>
          <ac:spMkLst>
            <pc:docMk/>
            <pc:sldMk cId="571401354" sldId="1713"/>
            <ac:spMk id="45" creationId="{56BEBD9F-0824-456F-B1B0-64B8572E2AD7}"/>
          </ac:spMkLst>
        </pc:spChg>
        <pc:spChg chg="del">
          <ac:chgData name="Hamlet Markarian" userId="4926d2b407f31d77" providerId="LiveId" clId="{1C057F98-2CC4-49E3-A2E2-A804BE88845B}" dt="2021-05-05T21:48:08.162" v="2387" actId="478"/>
          <ac:spMkLst>
            <pc:docMk/>
            <pc:sldMk cId="571401354" sldId="1713"/>
            <ac:spMk id="46" creationId="{1C484E0F-64A6-4320-8676-C5CDC324C9ED}"/>
          </ac:spMkLst>
        </pc:spChg>
        <pc:spChg chg="del">
          <ac:chgData name="Hamlet Markarian" userId="4926d2b407f31d77" providerId="LiveId" clId="{1C057F98-2CC4-49E3-A2E2-A804BE88845B}" dt="2021-05-05T21:48:08.162" v="2387" actId="478"/>
          <ac:spMkLst>
            <pc:docMk/>
            <pc:sldMk cId="571401354" sldId="1713"/>
            <ac:spMk id="47" creationId="{8C97E204-B157-4BA5-8D34-0AB1BA3E2868}"/>
          </ac:spMkLst>
        </pc:spChg>
        <pc:spChg chg="del">
          <ac:chgData name="Hamlet Markarian" userId="4926d2b407f31d77" providerId="LiveId" clId="{1C057F98-2CC4-49E3-A2E2-A804BE88845B}" dt="2021-05-05T21:48:08.162" v="2387" actId="478"/>
          <ac:spMkLst>
            <pc:docMk/>
            <pc:sldMk cId="571401354" sldId="1713"/>
            <ac:spMk id="48" creationId="{F85CF11B-03BB-4E61-994A-CCD10A9CE072}"/>
          </ac:spMkLst>
        </pc:spChg>
        <pc:spChg chg="del">
          <ac:chgData name="Hamlet Markarian" userId="4926d2b407f31d77" providerId="LiveId" clId="{1C057F98-2CC4-49E3-A2E2-A804BE88845B}" dt="2021-05-05T21:48:08.162" v="2387" actId="478"/>
          <ac:spMkLst>
            <pc:docMk/>
            <pc:sldMk cId="571401354" sldId="1713"/>
            <ac:spMk id="49" creationId="{DE11550A-53E8-4C17-879C-8406C86B7550}"/>
          </ac:spMkLst>
        </pc:spChg>
        <pc:spChg chg="del">
          <ac:chgData name="Hamlet Markarian" userId="4926d2b407f31d77" providerId="LiveId" clId="{1C057F98-2CC4-49E3-A2E2-A804BE88845B}" dt="2021-05-05T21:48:08.162" v="2387" actId="478"/>
          <ac:spMkLst>
            <pc:docMk/>
            <pc:sldMk cId="571401354" sldId="1713"/>
            <ac:spMk id="50" creationId="{2E655D6C-3F3B-4F3D-8604-785867700F57}"/>
          </ac:spMkLst>
        </pc:spChg>
        <pc:spChg chg="del">
          <ac:chgData name="Hamlet Markarian" userId="4926d2b407f31d77" providerId="LiveId" clId="{1C057F98-2CC4-49E3-A2E2-A804BE88845B}" dt="2021-05-05T21:48:08.162" v="2387" actId="478"/>
          <ac:spMkLst>
            <pc:docMk/>
            <pc:sldMk cId="571401354" sldId="1713"/>
            <ac:spMk id="51" creationId="{82289F6A-E96F-434E-815B-540B526A323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53" creationId="{1DB09A57-C338-4E65-96DA-D1BC6196C348}"/>
          </ac:spMkLst>
        </pc:spChg>
        <pc:spChg chg="add del mod">
          <ac:chgData name="Hamlet Markarian" userId="4926d2b407f31d77" providerId="LiveId" clId="{1C057F98-2CC4-49E3-A2E2-A804BE88845B}" dt="2021-05-05T21:49:52.019" v="2406" actId="478"/>
          <ac:spMkLst>
            <pc:docMk/>
            <pc:sldMk cId="571401354" sldId="1713"/>
            <ac:spMk id="54" creationId="{487B360B-B833-4F28-B010-9B23A832A5CE}"/>
          </ac:spMkLst>
        </pc:spChg>
        <pc:spChg chg="add del mod">
          <ac:chgData name="Hamlet Markarian" userId="4926d2b407f31d77" providerId="LiveId" clId="{1C057F98-2CC4-49E3-A2E2-A804BE88845B}" dt="2021-05-05T21:49:52.019" v="2406" actId="478"/>
          <ac:spMkLst>
            <pc:docMk/>
            <pc:sldMk cId="571401354" sldId="1713"/>
            <ac:spMk id="56" creationId="{F4B3E7C5-D9D8-4A1C-8B15-C94EAEA84D74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57" creationId="{B79FE3FB-DDD9-4C52-A866-E3982D872286}"/>
          </ac:spMkLst>
        </pc:spChg>
        <pc:spChg chg="add del mod">
          <ac:chgData name="Hamlet Markarian" userId="4926d2b407f31d77" providerId="LiveId" clId="{1C057F98-2CC4-49E3-A2E2-A804BE88845B}" dt="2021-05-05T21:49:52.019" v="2406" actId="478"/>
          <ac:spMkLst>
            <pc:docMk/>
            <pc:sldMk cId="571401354" sldId="1713"/>
            <ac:spMk id="58" creationId="{8AF2EE03-2126-4DD7-A971-E008D5C856BE}"/>
          </ac:spMkLst>
        </pc:spChg>
        <pc:spChg chg="add del mod">
          <ac:chgData name="Hamlet Markarian" userId="4926d2b407f31d77" providerId="LiveId" clId="{1C057F98-2CC4-49E3-A2E2-A804BE88845B}" dt="2021-05-05T21:49:52.019" v="2406" actId="478"/>
          <ac:spMkLst>
            <pc:docMk/>
            <pc:sldMk cId="571401354" sldId="1713"/>
            <ac:spMk id="60" creationId="{D71F13D2-A220-4D43-A6FC-FD1F0E516634}"/>
          </ac:spMkLst>
        </pc:spChg>
        <pc:spChg chg="add del mod">
          <ac:chgData name="Hamlet Markarian" userId="4926d2b407f31d77" providerId="LiveId" clId="{1C057F98-2CC4-49E3-A2E2-A804BE88845B}" dt="2021-05-05T21:49:52.019" v="2406" actId="478"/>
          <ac:spMkLst>
            <pc:docMk/>
            <pc:sldMk cId="571401354" sldId="1713"/>
            <ac:spMk id="61" creationId="{393A9D13-95B6-4694-9ED1-E8F9B04C1D8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62" creationId="{37FC4792-E625-47AE-897A-7C1B2BD6330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64" creationId="{3393D5B6-A295-40D5-AB84-392143BD9789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65" creationId="{3248E81E-C4E9-4B7E-BB0D-DE4AEEF3961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66" creationId="{D16FEAC4-CDF9-4CC4-953E-E48A463ACF9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67" creationId="{BDFB52E2-3FF1-42C3-81DF-C1572B68F9C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68" creationId="{7959FBCF-DFCF-48BE-9F7D-24193A2547A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73" creationId="{600F7547-4194-42B2-A8A1-8B701BD271FF}"/>
          </ac:spMkLst>
        </pc:spChg>
        <pc:spChg chg="add del mod">
          <ac:chgData name="Hamlet Markarian" userId="4926d2b407f31d77" providerId="LiveId" clId="{1C057F98-2CC4-49E3-A2E2-A804BE88845B}" dt="2021-05-05T21:49:52.019" v="2406" actId="478"/>
          <ac:spMkLst>
            <pc:docMk/>
            <pc:sldMk cId="571401354" sldId="1713"/>
            <ac:spMk id="75" creationId="{82B3C753-4736-41EC-A5ED-852E3FBF79A2}"/>
          </ac:spMkLst>
        </pc:spChg>
        <pc:spChg chg="add del mod">
          <ac:chgData name="Hamlet Markarian" userId="4926d2b407f31d77" providerId="LiveId" clId="{1C057F98-2CC4-49E3-A2E2-A804BE88845B}" dt="2021-05-05T21:49:52.019" v="2406" actId="478"/>
          <ac:spMkLst>
            <pc:docMk/>
            <pc:sldMk cId="571401354" sldId="1713"/>
            <ac:spMk id="76" creationId="{72312FF5-4852-471D-9765-239B9C15FE1C}"/>
          </ac:spMkLst>
        </pc:spChg>
        <pc:spChg chg="add del mod">
          <ac:chgData name="Hamlet Markarian" userId="4926d2b407f31d77" providerId="LiveId" clId="{1C057F98-2CC4-49E3-A2E2-A804BE88845B}" dt="2021-05-05T21:49:52.019" v="2406" actId="478"/>
          <ac:spMkLst>
            <pc:docMk/>
            <pc:sldMk cId="571401354" sldId="1713"/>
            <ac:spMk id="77" creationId="{25387F5E-15B1-4ECE-BB29-CAD3CCC1B84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79" creationId="{AB9C03FD-4BB2-446A-875C-8A8F6A2F367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81" creationId="{E656091D-1D8E-4CA7-B659-C9C39E6020B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82" creationId="{0FBBE871-4DA5-4A5A-87BE-F62C3313610C}"/>
          </ac:spMkLst>
        </pc:spChg>
        <pc:spChg chg="add del mod">
          <ac:chgData name="Hamlet Markarian" userId="4926d2b407f31d77" providerId="LiveId" clId="{1C057F98-2CC4-49E3-A2E2-A804BE88845B}" dt="2021-05-05T21:49:52.019" v="2406" actId="478"/>
          <ac:spMkLst>
            <pc:docMk/>
            <pc:sldMk cId="571401354" sldId="1713"/>
            <ac:spMk id="84" creationId="{A9D27306-59E3-441A-9F2B-98D0AA94FFA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85" creationId="{875E7DEC-6C9F-4178-823F-DF58E6E3FEB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86" creationId="{57967164-94F4-4CEE-82D8-2BB09AB7827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87" creationId="{D48D4C4B-EFF5-498E-8988-72329865F19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88" creationId="{E034B28E-245E-42A0-9D8C-4526644C22E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89" creationId="{A1DA3F6A-CCB9-4542-9834-FB963FE08BA4}"/>
          </ac:spMkLst>
        </pc:spChg>
        <pc:spChg chg="add del mod">
          <ac:chgData name="Hamlet Markarian" userId="4926d2b407f31d77" providerId="LiveId" clId="{1C057F98-2CC4-49E3-A2E2-A804BE88845B}" dt="2021-05-05T21:49:52.019" v="2406" actId="478"/>
          <ac:spMkLst>
            <pc:docMk/>
            <pc:sldMk cId="571401354" sldId="1713"/>
            <ac:spMk id="93" creationId="{F8D2436D-5A7B-4C18-AAB6-BD37F007D875}"/>
          </ac:spMkLst>
        </pc:spChg>
        <pc:spChg chg="add del mod">
          <ac:chgData name="Hamlet Markarian" userId="4926d2b407f31d77" providerId="LiveId" clId="{1C057F98-2CC4-49E3-A2E2-A804BE88845B}" dt="2021-05-05T21:49:52.019" v="2406" actId="478"/>
          <ac:spMkLst>
            <pc:docMk/>
            <pc:sldMk cId="571401354" sldId="1713"/>
            <ac:spMk id="94" creationId="{61590751-9683-4867-84E2-DF7452E33EC4}"/>
          </ac:spMkLst>
        </pc:spChg>
        <pc:spChg chg="add del mod">
          <ac:chgData name="Hamlet Markarian" userId="4926d2b407f31d77" providerId="LiveId" clId="{1C057F98-2CC4-49E3-A2E2-A804BE88845B}" dt="2021-05-05T21:49:49.301" v="2404"/>
          <ac:spMkLst>
            <pc:docMk/>
            <pc:sldMk cId="571401354" sldId="1713"/>
            <ac:spMk id="100" creationId="{04A27478-5CCB-415D-9D95-D280D4FB63D7}"/>
          </ac:spMkLst>
        </pc:spChg>
        <pc:spChg chg="add del mod">
          <ac:chgData name="Hamlet Markarian" userId="4926d2b407f31d77" providerId="LiveId" clId="{1C057F98-2CC4-49E3-A2E2-A804BE88845B}" dt="2021-05-05T21:49:49.301" v="2404"/>
          <ac:spMkLst>
            <pc:docMk/>
            <pc:sldMk cId="571401354" sldId="1713"/>
            <ac:spMk id="101" creationId="{0FDFE5E7-2F0C-4693-B36B-19377F0D245F}"/>
          </ac:spMkLst>
        </pc:spChg>
        <pc:spChg chg="add del mod">
          <ac:chgData name="Hamlet Markarian" userId="4926d2b407f31d77" providerId="LiveId" clId="{1C057F98-2CC4-49E3-A2E2-A804BE88845B}" dt="2021-05-05T21:49:49.301" v="2404"/>
          <ac:spMkLst>
            <pc:docMk/>
            <pc:sldMk cId="571401354" sldId="1713"/>
            <ac:spMk id="102" creationId="{AFE778E7-5DD8-4EE9-873A-E0B1001BB215}"/>
          </ac:spMkLst>
        </pc:spChg>
        <pc:spChg chg="add del mod">
          <ac:chgData name="Hamlet Markarian" userId="4926d2b407f31d77" providerId="LiveId" clId="{1C057F98-2CC4-49E3-A2E2-A804BE88845B}" dt="2021-05-05T21:49:49.301" v="2404"/>
          <ac:spMkLst>
            <pc:docMk/>
            <pc:sldMk cId="571401354" sldId="1713"/>
            <ac:spMk id="103" creationId="{656379BD-DE63-4896-8156-EEF2A4B4EA08}"/>
          </ac:spMkLst>
        </pc:spChg>
        <pc:spChg chg="add del mod">
          <ac:chgData name="Hamlet Markarian" userId="4926d2b407f31d77" providerId="LiveId" clId="{1C057F98-2CC4-49E3-A2E2-A804BE88845B}" dt="2021-05-05T21:49:49.301" v="2404"/>
          <ac:spMkLst>
            <pc:docMk/>
            <pc:sldMk cId="571401354" sldId="1713"/>
            <ac:spMk id="104" creationId="{FEEBA4C5-A1A7-4A10-AF7B-ED7165465988}"/>
          </ac:spMkLst>
        </pc:spChg>
        <pc:spChg chg="add del mod">
          <ac:chgData name="Hamlet Markarian" userId="4926d2b407f31d77" providerId="LiveId" clId="{1C057F98-2CC4-49E3-A2E2-A804BE88845B}" dt="2021-05-05T21:49:49.301" v="2404"/>
          <ac:spMkLst>
            <pc:docMk/>
            <pc:sldMk cId="571401354" sldId="1713"/>
            <ac:spMk id="105" creationId="{DA95055C-711E-4B13-84C7-CE2C7716CE70}"/>
          </ac:spMkLst>
        </pc:spChg>
        <pc:spChg chg="add del mod">
          <ac:chgData name="Hamlet Markarian" userId="4926d2b407f31d77" providerId="LiveId" clId="{1C057F98-2CC4-49E3-A2E2-A804BE88845B}" dt="2021-05-05T21:49:49.301" v="2404"/>
          <ac:spMkLst>
            <pc:docMk/>
            <pc:sldMk cId="571401354" sldId="1713"/>
            <ac:spMk id="106" creationId="{A3A6C358-3839-4B51-A7AE-A63037B62BA4}"/>
          </ac:spMkLst>
        </pc:spChg>
        <pc:spChg chg="add del mod">
          <ac:chgData name="Hamlet Markarian" userId="4926d2b407f31d77" providerId="LiveId" clId="{1C057F98-2CC4-49E3-A2E2-A804BE88845B}" dt="2021-05-05T21:49:49.301" v="2404"/>
          <ac:spMkLst>
            <pc:docMk/>
            <pc:sldMk cId="571401354" sldId="1713"/>
            <ac:spMk id="107" creationId="{0FA21DFA-CE26-43EA-8A22-5D4B458B53D4}"/>
          </ac:spMkLst>
        </pc:spChg>
        <pc:spChg chg="add del mod">
          <ac:chgData name="Hamlet Markarian" userId="4926d2b407f31d77" providerId="LiveId" clId="{1C057F98-2CC4-49E3-A2E2-A804BE88845B}" dt="2021-05-05T21:49:49.301" v="2404"/>
          <ac:spMkLst>
            <pc:docMk/>
            <pc:sldMk cId="571401354" sldId="1713"/>
            <ac:spMk id="109" creationId="{192C3D69-19CB-4444-A2BF-ED6BE48A52D4}"/>
          </ac:spMkLst>
        </pc:spChg>
        <pc:spChg chg="add del mod">
          <ac:chgData name="Hamlet Markarian" userId="4926d2b407f31d77" providerId="LiveId" clId="{1C057F98-2CC4-49E3-A2E2-A804BE88845B}" dt="2021-05-05T21:49:49.301" v="2404"/>
          <ac:spMkLst>
            <pc:docMk/>
            <pc:sldMk cId="571401354" sldId="1713"/>
            <ac:spMk id="110" creationId="{3AC2B346-BB10-4661-A219-D9C899740630}"/>
          </ac:spMkLst>
        </pc:spChg>
        <pc:spChg chg="add del mod">
          <ac:chgData name="Hamlet Markarian" userId="4926d2b407f31d77" providerId="LiveId" clId="{1C057F98-2CC4-49E3-A2E2-A804BE88845B}" dt="2021-05-05T21:49:49.301" v="2404"/>
          <ac:spMkLst>
            <pc:docMk/>
            <pc:sldMk cId="571401354" sldId="1713"/>
            <ac:spMk id="111" creationId="{BD0D3898-8CED-4B34-A636-B750964AF57D}"/>
          </ac:spMkLst>
        </pc:spChg>
        <pc:spChg chg="add del mod">
          <ac:chgData name="Hamlet Markarian" userId="4926d2b407f31d77" providerId="LiveId" clId="{1C057F98-2CC4-49E3-A2E2-A804BE88845B}" dt="2021-05-05T21:49:49.301" v="2404"/>
          <ac:spMkLst>
            <pc:docMk/>
            <pc:sldMk cId="571401354" sldId="1713"/>
            <ac:spMk id="113" creationId="{78ACDEC4-9A5E-4E30-99CE-6FACB1F87675}"/>
          </ac:spMkLst>
        </pc:spChg>
        <pc:spChg chg="add del mod">
          <ac:chgData name="Hamlet Markarian" userId="4926d2b407f31d77" providerId="LiveId" clId="{1C057F98-2CC4-49E3-A2E2-A804BE88845B}" dt="2021-05-05T21:49:49.301" v="2404"/>
          <ac:spMkLst>
            <pc:docMk/>
            <pc:sldMk cId="571401354" sldId="1713"/>
            <ac:spMk id="114" creationId="{60F1CB6D-7F36-4318-B2C3-A76B8F8C5A98}"/>
          </ac:spMkLst>
        </pc:spChg>
        <pc:spChg chg="add del mod">
          <ac:chgData name="Hamlet Markarian" userId="4926d2b407f31d77" providerId="LiveId" clId="{1C057F98-2CC4-49E3-A2E2-A804BE88845B}" dt="2021-05-05T21:51:19.330" v="2425" actId="478"/>
          <ac:spMkLst>
            <pc:docMk/>
            <pc:sldMk cId="571401354" sldId="1713"/>
            <ac:spMk id="115" creationId="{2ED9B5EB-EE56-476B-9E73-09D6DA3FD8E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116" creationId="{FC19CBE2-5DB3-43A5-AE35-68E4417A84B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117" creationId="{3E192185-4D1E-45F2-8E0A-8FBBF80B9E2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118" creationId="{68693FE3-614D-4E89-ADCE-3953137209F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119" creationId="{B7C90DAA-27FD-474C-999A-14F9E6A6099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120" creationId="{A4DAACDB-F655-4D01-8357-2C895FE07303}"/>
          </ac:spMkLst>
        </pc:spChg>
        <pc:spChg chg="add del mod">
          <ac:chgData name="Hamlet Markarian" userId="4926d2b407f31d77" providerId="LiveId" clId="{1C057F98-2CC4-49E3-A2E2-A804BE88845B}" dt="2021-05-05T21:49:58.867" v="2408" actId="478"/>
          <ac:spMkLst>
            <pc:docMk/>
            <pc:sldMk cId="571401354" sldId="1713"/>
            <ac:spMk id="121" creationId="{9C09B970-53A0-4C89-94CA-2F7BB6D66D8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122" creationId="{8FE7A0B0-B922-4D18-93C1-7533352A407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124" creationId="{645D9601-EFB0-48DA-B914-819BD4FDABD7}"/>
          </ac:spMkLst>
        </pc:spChg>
        <pc:spChg chg="add del mod">
          <ac:chgData name="Hamlet Markarian" userId="4926d2b407f31d77" providerId="LiveId" clId="{1C057F98-2CC4-49E3-A2E2-A804BE88845B}" dt="2021-05-05T21:51:19.330" v="2425" actId="478"/>
          <ac:spMkLst>
            <pc:docMk/>
            <pc:sldMk cId="571401354" sldId="1713"/>
            <ac:spMk id="125" creationId="{A8E03DF1-1152-4D3A-A369-E3F829D5C7D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126" creationId="{11A071A3-92D8-4B62-B317-D1A548F14AE5}"/>
          </ac:spMkLst>
        </pc:spChg>
        <pc:spChg chg="add del mod">
          <ac:chgData name="Hamlet Markarian" userId="4926d2b407f31d77" providerId="LiveId" clId="{1C057F98-2CC4-49E3-A2E2-A804BE88845B}" dt="2021-05-05T21:50:56.626" v="2416" actId="478"/>
          <ac:spMkLst>
            <pc:docMk/>
            <pc:sldMk cId="571401354" sldId="1713"/>
            <ac:spMk id="128" creationId="{C63668C5-A459-4EBB-A2FF-7DC66CB19D59}"/>
          </ac:spMkLst>
        </pc:spChg>
        <pc:spChg chg="add del mod">
          <ac:chgData name="Hamlet Markarian" userId="4926d2b407f31d77" providerId="LiveId" clId="{1C057F98-2CC4-49E3-A2E2-A804BE88845B}" dt="2021-05-05T21:53:36.402" v="2446" actId="478"/>
          <ac:spMkLst>
            <pc:docMk/>
            <pc:sldMk cId="571401354" sldId="1713"/>
            <ac:spMk id="129" creationId="{02AF7153-2ADF-4487-A64B-C0B28BED36D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130" creationId="{B2162FBD-B6E3-4C4F-B940-0A8F778DC52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131" creationId="{3D788D10-E9EF-4C9F-8A07-FF0BDAAEEE9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132" creationId="{91BB174A-8A20-4FE7-8BCB-6CB5FA3FD11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134" creationId="{1B5428DE-FD97-4AA2-884B-A6DEB6D7C10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71401354" sldId="1713"/>
            <ac:spMk id="135" creationId="{3437EDF7-5404-4417-B7EC-6AD5EE4740E9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571401354" sldId="1713"/>
            <ac:grpSpMk id="34" creationId="{3FAD39AD-7134-47BF-BA71-B931D44C32CA}"/>
          </ac:grpSpMkLst>
        </pc:grpChg>
        <pc:picChg chg="del">
          <ac:chgData name="Hamlet Markarian" userId="4926d2b407f31d77" providerId="LiveId" clId="{1C057F98-2CC4-49E3-A2E2-A804BE88845B}" dt="2021-05-05T21:48:08.162" v="2387" actId="478"/>
          <ac:picMkLst>
            <pc:docMk/>
            <pc:sldMk cId="571401354" sldId="1713"/>
            <ac:picMk id="44" creationId="{2080B755-F1AE-4634-8F7E-C922172C2A46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571401354" sldId="1713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571401354" sldId="1713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571401354" sldId="1713"/>
            <ac:picMk id="63" creationId="{42E5420B-3090-4C28-A5A9-60807EFF2A15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571401354" sldId="1713"/>
            <ac:picMk id="133" creationId="{F72BB293-E767-42F8-AE6C-D38F86629480}"/>
          </ac:picMkLst>
        </pc:pic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571401354" sldId="1713"/>
            <ac:cxnSpMk id="52" creationId="{6A9F1243-441B-4B19-8489-ADA5291F5709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571401354" sldId="1713"/>
            <ac:cxnSpMk id="69" creationId="{8F0747E3-D1E8-4D79-B892-AB1F5FB37F36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571401354" sldId="1713"/>
            <ac:cxnSpMk id="70" creationId="{058BFE01-CED4-4D49-824E-B7BC86C0F8CC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571401354" sldId="1713"/>
            <ac:cxnSpMk id="71" creationId="{01DF33DA-B78C-41C8-B2BB-191E804E98B3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571401354" sldId="1713"/>
            <ac:cxnSpMk id="72" creationId="{81645A37-5DAF-4E74-997C-A59DB63FB559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571401354" sldId="1713"/>
            <ac:cxnSpMk id="74" creationId="{F5856D7A-DEC3-4379-9AC0-9B3FAF7C701A}"/>
          </ac:cxnSpMkLst>
        </pc:cxnChg>
        <pc:cxnChg chg="add del mod">
          <ac:chgData name="Hamlet Markarian" userId="4926d2b407f31d77" providerId="LiveId" clId="{1C057F98-2CC4-49E3-A2E2-A804BE88845B}" dt="2021-05-05T21:49:52.019" v="2406" actId="478"/>
          <ac:cxnSpMkLst>
            <pc:docMk/>
            <pc:sldMk cId="571401354" sldId="1713"/>
            <ac:cxnSpMk id="78" creationId="{7B2C793A-28B4-4C97-89B9-50C480BE7C70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571401354" sldId="1713"/>
            <ac:cxnSpMk id="80" creationId="{9E05D409-B7E4-4047-B171-08184D118B2F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571401354" sldId="1713"/>
            <ac:cxnSpMk id="83" creationId="{7C6A5329-2779-4554-9897-EF034ACBAC29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571401354" sldId="1713"/>
            <ac:cxnSpMk id="90" creationId="{DE736069-0C0E-47F8-B99C-DAF4D68692E9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571401354" sldId="1713"/>
            <ac:cxnSpMk id="91" creationId="{E212D374-C49F-4DDA-8459-0452CC707EE7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571401354" sldId="1713"/>
            <ac:cxnSpMk id="92" creationId="{8F6276AA-7B3B-4AB7-A5F5-8DB0C0AB3D05}"/>
          </ac:cxnSpMkLst>
        </pc:cxnChg>
        <pc:cxnChg chg="add del mod">
          <ac:chgData name="Hamlet Markarian" userId="4926d2b407f31d77" providerId="LiveId" clId="{1C057F98-2CC4-49E3-A2E2-A804BE88845B}" dt="2021-05-05T21:49:52.019" v="2406" actId="478"/>
          <ac:cxnSpMkLst>
            <pc:docMk/>
            <pc:sldMk cId="571401354" sldId="1713"/>
            <ac:cxnSpMk id="95" creationId="{BAA2652D-1421-4206-9F20-6C222E6A722A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571401354" sldId="1713"/>
            <ac:cxnSpMk id="96" creationId="{E00C548C-BAB9-4B91-8B09-F307CDB9E371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571401354" sldId="1713"/>
            <ac:cxnSpMk id="97" creationId="{A518ABA7-6F53-4969-B52E-02DE69C8540D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571401354" sldId="1713"/>
            <ac:cxnSpMk id="98" creationId="{757375C9-95E2-4FAE-AD8C-1137619A032F}"/>
          </ac:cxnSpMkLst>
        </pc:cxnChg>
        <pc:cxnChg chg="add del mod">
          <ac:chgData name="Hamlet Markarian" userId="4926d2b407f31d77" providerId="LiveId" clId="{1C057F98-2CC4-49E3-A2E2-A804BE88845B}" dt="2021-05-06T09:32:25.047" v="3985"/>
          <ac:cxnSpMkLst>
            <pc:docMk/>
            <pc:sldMk cId="571401354" sldId="1713"/>
            <ac:cxnSpMk id="99" creationId="{BB2BF25B-5639-448D-A02E-308ECA158A9B}"/>
          </ac:cxnSpMkLst>
        </pc:cxnChg>
        <pc:cxnChg chg="add del mod">
          <ac:chgData name="Hamlet Markarian" userId="4926d2b407f31d77" providerId="LiveId" clId="{1C057F98-2CC4-49E3-A2E2-A804BE88845B}" dt="2021-05-05T21:49:49.301" v="2404"/>
          <ac:cxnSpMkLst>
            <pc:docMk/>
            <pc:sldMk cId="571401354" sldId="1713"/>
            <ac:cxnSpMk id="108" creationId="{B2441457-2AFC-49E7-BCA5-F0A56F562572}"/>
          </ac:cxnSpMkLst>
        </pc:cxnChg>
        <pc:cxnChg chg="add del mod">
          <ac:chgData name="Hamlet Markarian" userId="4926d2b407f31d77" providerId="LiveId" clId="{1C057F98-2CC4-49E3-A2E2-A804BE88845B}" dt="2021-05-05T21:49:49.301" v="2404"/>
          <ac:cxnSpMkLst>
            <pc:docMk/>
            <pc:sldMk cId="571401354" sldId="1713"/>
            <ac:cxnSpMk id="112" creationId="{D1920BB6-1D9E-40A5-A33D-3ABDE06D5990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571401354" sldId="1713"/>
            <ac:cxnSpMk id="123" creationId="{441FFA24-7FD1-4119-8B31-FA713F1B43C2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571401354" sldId="1713"/>
            <ac:cxnSpMk id="127" creationId="{D0EB976F-DD65-4E1E-9724-021F8CD1F791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3611028310" sldId="1714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5" creationId="{BC01E833-A438-4C2A-AF28-2B402D7F80E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40" creationId="{0CC46578-DA7F-4BB8-9868-87C76AF7AD9E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53" creationId="{1DB09A57-C338-4E65-96DA-D1BC6196C348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57" creationId="{B79FE3FB-DDD9-4C52-A866-E3982D872286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61" creationId="{23F1127F-F162-45C4-92AC-83D255B23E03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62" creationId="{37FC4792-E625-47AE-897A-7C1B2BD6330E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64" creationId="{3393D5B6-A295-40D5-AB84-392143BD9789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65" creationId="{3248E81E-C4E9-4B7E-BB0D-DE4AEEF39617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66" creationId="{D16FEAC4-CDF9-4CC4-953E-E48A463ACF96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67" creationId="{BDFB52E2-3FF1-42C3-81DF-C1572B68F9C2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68" creationId="{7959FBCF-DFCF-48BE-9F7D-24193A2547AE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73" creationId="{600F7547-4194-42B2-A8A1-8B701BD271FF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75" creationId="{CE0C83C5-9363-4E7D-84E7-40C5226A73BE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76" creationId="{A671AF51-26A9-447F-8A2D-6445579FE146}"/>
          </ac:spMkLst>
        </pc:spChg>
        <pc:spChg chg="mod">
          <ac:chgData name="Hamlet Markarian" userId="4926d2b407f31d77" providerId="LiveId" clId="{1C057F98-2CC4-49E3-A2E2-A804BE88845B}" dt="2021-05-05T21:56:33.066" v="2460"/>
          <ac:spMkLst>
            <pc:docMk/>
            <pc:sldMk cId="3611028310" sldId="1714"/>
            <ac:spMk id="78" creationId="{1466C011-BEF3-4095-B12B-F1041CCF267C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79" creationId="{AB9C03FD-4BB2-446A-875C-8A8F6A2F3670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81" creationId="{E656091D-1D8E-4CA7-B659-C9C39E6020B5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82" creationId="{0FBBE871-4DA5-4A5A-87BE-F62C3313610C}"/>
          </ac:spMkLst>
        </pc:spChg>
        <pc:spChg chg="mod">
          <ac:chgData name="Hamlet Markarian" userId="4926d2b407f31d77" providerId="LiveId" clId="{1C057F98-2CC4-49E3-A2E2-A804BE88845B}" dt="2021-05-05T21:56:33.066" v="2460"/>
          <ac:spMkLst>
            <pc:docMk/>
            <pc:sldMk cId="3611028310" sldId="1714"/>
            <ac:spMk id="84" creationId="{DAB86289-5F62-4E7A-A0D9-CAE2ADF60983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85" creationId="{875E7DEC-6C9F-4178-823F-DF58E6E3FEBF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86" creationId="{57967164-94F4-4CEE-82D8-2BB09AB7827A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87" creationId="{D48D4C4B-EFF5-498E-8988-72329865F194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88" creationId="{E034B28E-245E-42A0-9D8C-4526644C22EA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89" creationId="{A1DA3F6A-CCB9-4542-9834-FB963FE08BA4}"/>
          </ac:spMkLst>
        </pc:spChg>
        <pc:spChg chg="mod">
          <ac:chgData name="Hamlet Markarian" userId="4926d2b407f31d77" providerId="LiveId" clId="{1C057F98-2CC4-49E3-A2E2-A804BE88845B}" dt="2021-05-05T21:56:33.066" v="2460"/>
          <ac:spMkLst>
            <pc:docMk/>
            <pc:sldMk cId="3611028310" sldId="1714"/>
            <ac:spMk id="93" creationId="{576A08F3-CB82-4089-8650-C2D77DC932F9}"/>
          </ac:spMkLst>
        </pc:spChg>
        <pc:spChg chg="mod">
          <ac:chgData name="Hamlet Markarian" userId="4926d2b407f31d77" providerId="LiveId" clId="{1C057F98-2CC4-49E3-A2E2-A804BE88845B}" dt="2021-05-05T21:56:33.066" v="2460"/>
          <ac:spMkLst>
            <pc:docMk/>
            <pc:sldMk cId="3611028310" sldId="1714"/>
            <ac:spMk id="94" creationId="{F700C90F-B1F9-48C7-BC80-F53B72A14E86}"/>
          </ac:spMkLst>
        </pc:spChg>
        <pc:spChg chg="mod">
          <ac:chgData name="Hamlet Markarian" userId="4926d2b407f31d77" providerId="LiveId" clId="{1C057F98-2CC4-49E3-A2E2-A804BE88845B}" dt="2021-05-05T21:56:33.066" v="2460"/>
          <ac:spMkLst>
            <pc:docMk/>
            <pc:sldMk cId="3611028310" sldId="1714"/>
            <ac:spMk id="95" creationId="{85F8A404-DB38-4A62-A008-647314E0CD06}"/>
          </ac:spMkLst>
        </pc:spChg>
        <pc:spChg chg="mod">
          <ac:chgData name="Hamlet Markarian" userId="4926d2b407f31d77" providerId="LiveId" clId="{1C057F98-2CC4-49E3-A2E2-A804BE88845B}" dt="2021-05-05T21:56:33.066" v="2460"/>
          <ac:spMkLst>
            <pc:docMk/>
            <pc:sldMk cId="3611028310" sldId="1714"/>
            <ac:spMk id="100" creationId="{8C18F05D-41ED-4B03-B133-34FDE7B8DC6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101" creationId="{A9265DB5-344C-4D3C-B603-C11111952D3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102" creationId="{CB82E5AF-480F-419C-AD32-EDAD3B0CB90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103" creationId="{C5ED5830-E528-4993-A095-A383D12D471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104" creationId="{3E48ECC8-CD16-4EA7-8A64-960161FFDAE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105" creationId="{C5871521-C3DA-4660-984A-1622297E228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106" creationId="{580773DB-721A-49E4-B908-75B373C3FD0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107" creationId="{622AFC72-FBEF-486B-B655-5E211C8EA62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108" creationId="{787B790F-3CAC-4A52-BE69-935B7C28DDB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109" creationId="{041A8DCE-9F1F-4219-A29F-D0DE09F09BD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110" creationId="{158F8215-70B1-4E43-8324-AFE84475FF5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112" creationId="{822E213D-4178-4D06-A313-6BC098C0F9D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113" creationId="{E38D6D2A-CAE1-45C9-9FF4-2F427385AFE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114" creationId="{E691A619-5273-4C00-9CEA-BE0E40E157B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611028310" sldId="1714"/>
            <ac:spMk id="115" creationId="{E5288AEE-DC8D-4CE1-986E-AA3DEDB1A23E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116" creationId="{FC19CBE2-5DB3-43A5-AE35-68E4417A84B0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117" creationId="{3E192185-4D1E-45F2-8E0A-8FBBF80B9E21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118" creationId="{68693FE3-614D-4E89-ADCE-3953137209FA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119" creationId="{B7C90DAA-27FD-474C-999A-14F9E6A60997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120" creationId="{A4DAACDB-F655-4D01-8357-2C895FE07303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122" creationId="{8FE7A0B0-B922-4D18-93C1-7533352A4070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124" creationId="{645D9601-EFB0-48DA-B914-819BD4FDABD7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126" creationId="{11A071A3-92D8-4B62-B317-D1A548F14AE5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130" creationId="{B2162FBD-B6E3-4C4F-B940-0A8F778DC52A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131" creationId="{3D788D10-E9EF-4C9F-8A07-FF0BDAAEEE90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132" creationId="{91BB174A-8A20-4FE7-8BCB-6CB5FA3FD113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134" creationId="{1B5428DE-FD97-4AA2-884B-A6DEB6D7C108}"/>
          </ac:spMkLst>
        </pc:spChg>
        <pc:spChg chg="del">
          <ac:chgData name="Hamlet Markarian" userId="4926d2b407f31d77" providerId="LiveId" clId="{1C057F98-2CC4-49E3-A2E2-A804BE88845B}" dt="2021-05-05T21:55:50.180" v="2455" actId="478"/>
          <ac:spMkLst>
            <pc:docMk/>
            <pc:sldMk cId="3611028310" sldId="1714"/>
            <ac:spMk id="135" creationId="{3437EDF7-5404-4417-B7EC-6AD5EE4740E9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3611028310" sldId="1714"/>
            <ac:grpSpMk id="34" creationId="{3FAD39AD-7134-47BF-BA71-B931D44C32CA}"/>
          </ac:grpSpMkLst>
        </pc:grpChg>
        <pc:grpChg chg="add del mod">
          <ac:chgData name="Hamlet Markarian" userId="4926d2b407f31d77" providerId="LiveId" clId="{1C057F98-2CC4-49E3-A2E2-A804BE88845B}" dt="2021-05-05T21:56:36.547" v="2461" actId="478"/>
          <ac:grpSpMkLst>
            <pc:docMk/>
            <pc:sldMk cId="3611028310" sldId="1714"/>
            <ac:grpSpMk id="77" creationId="{98F3730E-79CB-4A87-94F9-F4A4DA5E3B00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11028310" sldId="1714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11028310" sldId="1714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611028310" sldId="1714"/>
            <ac:picMk id="63" creationId="{42E5420B-3090-4C28-A5A9-60807EFF2A15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3611028310" sldId="1714"/>
            <ac:picMk id="111" creationId="{389CEA1A-1412-4938-BD7C-BC6CA6F08ADB}"/>
          </ac:picMkLst>
        </pc:picChg>
        <pc:picChg chg="del">
          <ac:chgData name="Hamlet Markarian" userId="4926d2b407f31d77" providerId="LiveId" clId="{1C057F98-2CC4-49E3-A2E2-A804BE88845B}" dt="2021-05-05T21:55:50.180" v="2455" actId="478"/>
          <ac:picMkLst>
            <pc:docMk/>
            <pc:sldMk cId="3611028310" sldId="1714"/>
            <ac:picMk id="133" creationId="{F72BB293-E767-42F8-AE6C-D38F86629480}"/>
          </ac:picMkLst>
        </pc:picChg>
        <pc:cxnChg chg="del">
          <ac:chgData name="Hamlet Markarian" userId="4926d2b407f31d77" providerId="LiveId" clId="{1C057F98-2CC4-49E3-A2E2-A804BE88845B}" dt="2021-05-05T21:55:50.180" v="2455" actId="478"/>
          <ac:cxnSpMkLst>
            <pc:docMk/>
            <pc:sldMk cId="3611028310" sldId="1714"/>
            <ac:cxnSpMk id="52" creationId="{6A9F1243-441B-4B19-8489-ADA5291F5709}"/>
          </ac:cxnSpMkLst>
        </pc:cxnChg>
        <pc:cxnChg chg="del">
          <ac:chgData name="Hamlet Markarian" userId="4926d2b407f31d77" providerId="LiveId" clId="{1C057F98-2CC4-49E3-A2E2-A804BE88845B}" dt="2021-05-05T21:55:50.180" v="2455" actId="478"/>
          <ac:cxnSpMkLst>
            <pc:docMk/>
            <pc:sldMk cId="3611028310" sldId="1714"/>
            <ac:cxnSpMk id="69" creationId="{8F0747E3-D1E8-4D79-B892-AB1F5FB37F36}"/>
          </ac:cxnSpMkLst>
        </pc:cxnChg>
        <pc:cxnChg chg="del">
          <ac:chgData name="Hamlet Markarian" userId="4926d2b407f31d77" providerId="LiveId" clId="{1C057F98-2CC4-49E3-A2E2-A804BE88845B}" dt="2021-05-05T21:55:50.180" v="2455" actId="478"/>
          <ac:cxnSpMkLst>
            <pc:docMk/>
            <pc:sldMk cId="3611028310" sldId="1714"/>
            <ac:cxnSpMk id="70" creationId="{058BFE01-CED4-4D49-824E-B7BC86C0F8CC}"/>
          </ac:cxnSpMkLst>
        </pc:cxnChg>
        <pc:cxnChg chg="del">
          <ac:chgData name="Hamlet Markarian" userId="4926d2b407f31d77" providerId="LiveId" clId="{1C057F98-2CC4-49E3-A2E2-A804BE88845B}" dt="2021-05-05T21:55:50.180" v="2455" actId="478"/>
          <ac:cxnSpMkLst>
            <pc:docMk/>
            <pc:sldMk cId="3611028310" sldId="1714"/>
            <ac:cxnSpMk id="71" creationId="{01DF33DA-B78C-41C8-B2BB-191E804E98B3}"/>
          </ac:cxnSpMkLst>
        </pc:cxnChg>
        <pc:cxnChg chg="del">
          <ac:chgData name="Hamlet Markarian" userId="4926d2b407f31d77" providerId="LiveId" clId="{1C057F98-2CC4-49E3-A2E2-A804BE88845B}" dt="2021-05-05T21:55:50.180" v="2455" actId="478"/>
          <ac:cxnSpMkLst>
            <pc:docMk/>
            <pc:sldMk cId="3611028310" sldId="1714"/>
            <ac:cxnSpMk id="72" creationId="{81645A37-5DAF-4E74-997C-A59DB63FB559}"/>
          </ac:cxnSpMkLst>
        </pc:cxnChg>
        <pc:cxnChg chg="del">
          <ac:chgData name="Hamlet Markarian" userId="4926d2b407f31d77" providerId="LiveId" clId="{1C057F98-2CC4-49E3-A2E2-A804BE88845B}" dt="2021-05-05T21:55:50.180" v="2455" actId="478"/>
          <ac:cxnSpMkLst>
            <pc:docMk/>
            <pc:sldMk cId="3611028310" sldId="1714"/>
            <ac:cxnSpMk id="74" creationId="{F5856D7A-DEC3-4379-9AC0-9B3FAF7C701A}"/>
          </ac:cxnSpMkLst>
        </pc:cxnChg>
        <pc:cxnChg chg="del">
          <ac:chgData name="Hamlet Markarian" userId="4926d2b407f31d77" providerId="LiveId" clId="{1C057F98-2CC4-49E3-A2E2-A804BE88845B}" dt="2021-05-05T21:55:50.180" v="2455" actId="478"/>
          <ac:cxnSpMkLst>
            <pc:docMk/>
            <pc:sldMk cId="3611028310" sldId="1714"/>
            <ac:cxnSpMk id="80" creationId="{9E05D409-B7E4-4047-B171-08184D118B2F}"/>
          </ac:cxnSpMkLst>
        </pc:cxnChg>
        <pc:cxnChg chg="del">
          <ac:chgData name="Hamlet Markarian" userId="4926d2b407f31d77" providerId="LiveId" clId="{1C057F98-2CC4-49E3-A2E2-A804BE88845B}" dt="2021-05-05T21:55:50.180" v="2455" actId="478"/>
          <ac:cxnSpMkLst>
            <pc:docMk/>
            <pc:sldMk cId="3611028310" sldId="1714"/>
            <ac:cxnSpMk id="83" creationId="{7C6A5329-2779-4554-9897-EF034ACBAC29}"/>
          </ac:cxnSpMkLst>
        </pc:cxnChg>
        <pc:cxnChg chg="del">
          <ac:chgData name="Hamlet Markarian" userId="4926d2b407f31d77" providerId="LiveId" clId="{1C057F98-2CC4-49E3-A2E2-A804BE88845B}" dt="2021-05-05T21:55:50.180" v="2455" actId="478"/>
          <ac:cxnSpMkLst>
            <pc:docMk/>
            <pc:sldMk cId="3611028310" sldId="1714"/>
            <ac:cxnSpMk id="90" creationId="{DE736069-0C0E-47F8-B99C-DAF4D68692E9}"/>
          </ac:cxnSpMkLst>
        </pc:cxnChg>
        <pc:cxnChg chg="del">
          <ac:chgData name="Hamlet Markarian" userId="4926d2b407f31d77" providerId="LiveId" clId="{1C057F98-2CC4-49E3-A2E2-A804BE88845B}" dt="2021-05-05T21:55:50.180" v="2455" actId="478"/>
          <ac:cxnSpMkLst>
            <pc:docMk/>
            <pc:sldMk cId="3611028310" sldId="1714"/>
            <ac:cxnSpMk id="91" creationId="{E212D374-C49F-4DDA-8459-0452CC707EE7}"/>
          </ac:cxnSpMkLst>
        </pc:cxnChg>
        <pc:cxnChg chg="del">
          <ac:chgData name="Hamlet Markarian" userId="4926d2b407f31d77" providerId="LiveId" clId="{1C057F98-2CC4-49E3-A2E2-A804BE88845B}" dt="2021-05-05T21:55:50.180" v="2455" actId="478"/>
          <ac:cxnSpMkLst>
            <pc:docMk/>
            <pc:sldMk cId="3611028310" sldId="1714"/>
            <ac:cxnSpMk id="92" creationId="{8F6276AA-7B3B-4AB7-A5F5-8DB0C0AB3D05}"/>
          </ac:cxnSpMkLst>
        </pc:cxnChg>
        <pc:cxnChg chg="del">
          <ac:chgData name="Hamlet Markarian" userId="4926d2b407f31d77" providerId="LiveId" clId="{1C057F98-2CC4-49E3-A2E2-A804BE88845B}" dt="2021-05-05T21:55:50.180" v="2455" actId="478"/>
          <ac:cxnSpMkLst>
            <pc:docMk/>
            <pc:sldMk cId="3611028310" sldId="1714"/>
            <ac:cxnSpMk id="96" creationId="{E00C548C-BAB9-4B91-8B09-F307CDB9E371}"/>
          </ac:cxnSpMkLst>
        </pc:cxnChg>
        <pc:cxnChg chg="del">
          <ac:chgData name="Hamlet Markarian" userId="4926d2b407f31d77" providerId="LiveId" clId="{1C057F98-2CC4-49E3-A2E2-A804BE88845B}" dt="2021-05-05T21:55:50.180" v="2455" actId="478"/>
          <ac:cxnSpMkLst>
            <pc:docMk/>
            <pc:sldMk cId="3611028310" sldId="1714"/>
            <ac:cxnSpMk id="97" creationId="{A518ABA7-6F53-4969-B52E-02DE69C8540D}"/>
          </ac:cxnSpMkLst>
        </pc:cxnChg>
        <pc:cxnChg chg="del">
          <ac:chgData name="Hamlet Markarian" userId="4926d2b407f31d77" providerId="LiveId" clId="{1C057F98-2CC4-49E3-A2E2-A804BE88845B}" dt="2021-05-05T21:55:50.180" v="2455" actId="478"/>
          <ac:cxnSpMkLst>
            <pc:docMk/>
            <pc:sldMk cId="3611028310" sldId="1714"/>
            <ac:cxnSpMk id="98" creationId="{757375C9-95E2-4FAE-AD8C-1137619A032F}"/>
          </ac:cxnSpMkLst>
        </pc:cxnChg>
        <pc:cxnChg chg="del">
          <ac:chgData name="Hamlet Markarian" userId="4926d2b407f31d77" providerId="LiveId" clId="{1C057F98-2CC4-49E3-A2E2-A804BE88845B}" dt="2021-05-05T21:55:50.180" v="2455" actId="478"/>
          <ac:cxnSpMkLst>
            <pc:docMk/>
            <pc:sldMk cId="3611028310" sldId="1714"/>
            <ac:cxnSpMk id="99" creationId="{BB2BF25B-5639-448D-A02E-308ECA158A9B}"/>
          </ac:cxnSpMkLst>
        </pc:cxnChg>
        <pc:cxnChg chg="del mod">
          <ac:chgData name="Hamlet Markarian" userId="4926d2b407f31d77" providerId="LiveId" clId="{1C057F98-2CC4-49E3-A2E2-A804BE88845B}" dt="2021-05-05T21:55:50.180" v="2455" actId="478"/>
          <ac:cxnSpMkLst>
            <pc:docMk/>
            <pc:sldMk cId="3611028310" sldId="1714"/>
            <ac:cxnSpMk id="123" creationId="{441FFA24-7FD1-4119-8B31-FA713F1B43C2}"/>
          </ac:cxnSpMkLst>
        </pc:cxnChg>
        <pc:cxnChg chg="del mod">
          <ac:chgData name="Hamlet Markarian" userId="4926d2b407f31d77" providerId="LiveId" clId="{1C057F98-2CC4-49E3-A2E2-A804BE88845B}" dt="2021-05-05T21:55:50.180" v="2455" actId="478"/>
          <ac:cxnSpMkLst>
            <pc:docMk/>
            <pc:sldMk cId="3611028310" sldId="1714"/>
            <ac:cxnSpMk id="127" creationId="{D0EB976F-DD65-4E1E-9724-021F8CD1F791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457929554" sldId="1715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5" creationId="{BC01E833-A438-4C2A-AF28-2B402D7F80E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32" creationId="{A6EB36C0-A447-44C4-A007-800C6386A29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33" creationId="{B47623E1-16A0-4C07-82DE-5DC71DF5C0D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40" creationId="{0CC46578-DA7F-4BB8-9868-87C76AF7AD9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41" creationId="{F889A4E5-BE48-462C-8BFF-C9736808E249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42" creationId="{1FF09CEA-15CC-4F54-8DF6-95BCCDCB32E9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43" creationId="{51A477A9-A33B-42D3-88F6-A12CC46781B9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44" creationId="{2E5B7340-39C3-4B7F-96F2-5CC93C0642B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46" creationId="{20C4CD67-CA67-4873-BD16-5C742ACDBE4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47" creationId="{F8F7F5F6-0443-404C-BA51-91E135CB337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48" creationId="{1B575773-D7A5-4865-A9AD-6225C152651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49" creationId="{44F5BC2F-252B-400E-A1EA-A5A143CE8DE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50" creationId="{A7F3F99C-3A44-4FF3-9DA4-D29148956A5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51" creationId="{6FD5FA3D-B17F-45FC-90FA-DFE46DD9D23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52" creationId="{ED0CC60D-17FE-4C54-ACC4-B0895EF9009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53" creationId="{2B36CBA4-47B5-4438-95B6-7C72ECD455B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54" creationId="{30438EE4-E6A5-40E2-AB1F-15591A13947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56" creationId="{E7417CBB-6440-4027-8CD7-8069277E60A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57" creationId="{B79FE3FB-DDD9-4C52-A866-E3982D872286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58" creationId="{4373B08E-2427-4842-9EBA-9A0231C19DE7}"/>
          </ac:spMkLst>
        </pc:spChg>
        <pc:spChg chg="del">
          <ac:chgData name="Hamlet Markarian" userId="4926d2b407f31d77" providerId="LiveId" clId="{1C057F98-2CC4-49E3-A2E2-A804BE88845B}" dt="2021-05-05T22:05:50.529" v="2564" actId="478"/>
          <ac:spMkLst>
            <pc:docMk/>
            <pc:sldMk cId="457929554" sldId="1715"/>
            <ac:spMk id="61" creationId="{23F1127F-F162-45C4-92AC-83D255B23E0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62" creationId="{A760A3DE-2127-4214-8E33-A58AD8F7CCC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64" creationId="{7D678278-9874-4976-927F-8F162249FFB9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57929554" sldId="1715"/>
            <ac:spMk id="65" creationId="{F3F8BF17-9252-4B90-8A2F-102E4BD1648C}"/>
          </ac:spMkLst>
        </pc:spChg>
        <pc:spChg chg="del">
          <ac:chgData name="Hamlet Markarian" userId="4926d2b407f31d77" providerId="LiveId" clId="{1C057F98-2CC4-49E3-A2E2-A804BE88845B}" dt="2021-05-05T22:05:51.139" v="2565" actId="478"/>
          <ac:spMkLst>
            <pc:docMk/>
            <pc:sldMk cId="457929554" sldId="1715"/>
            <ac:spMk id="75" creationId="{CE0C83C5-9363-4E7D-84E7-40C5226A73BE}"/>
          </ac:spMkLst>
        </pc:spChg>
        <pc:spChg chg="del">
          <ac:chgData name="Hamlet Markarian" userId="4926d2b407f31d77" providerId="LiveId" clId="{1C057F98-2CC4-49E3-A2E2-A804BE88845B}" dt="2021-05-05T22:05:49.522" v="2563" actId="478"/>
          <ac:spMkLst>
            <pc:docMk/>
            <pc:sldMk cId="457929554" sldId="1715"/>
            <ac:spMk id="76" creationId="{A671AF51-26A9-447F-8A2D-6445579FE146}"/>
          </ac:spMkLst>
        </pc:spChg>
        <pc:spChg chg="del">
          <ac:chgData name="Hamlet Markarian" userId="4926d2b407f31d77" providerId="LiveId" clId="{1C057F98-2CC4-49E3-A2E2-A804BE88845B}" dt="2021-05-05T22:05:49.522" v="2563" actId="478"/>
          <ac:spMkLst>
            <pc:docMk/>
            <pc:sldMk cId="457929554" sldId="1715"/>
            <ac:spMk id="101" creationId="{A9265DB5-344C-4D3C-B603-C11111952D3A}"/>
          </ac:spMkLst>
        </pc:spChg>
        <pc:spChg chg="del">
          <ac:chgData name="Hamlet Markarian" userId="4926d2b407f31d77" providerId="LiveId" clId="{1C057F98-2CC4-49E3-A2E2-A804BE88845B}" dt="2021-05-05T22:05:49.522" v="2563" actId="478"/>
          <ac:spMkLst>
            <pc:docMk/>
            <pc:sldMk cId="457929554" sldId="1715"/>
            <ac:spMk id="102" creationId="{CB82E5AF-480F-419C-AD32-EDAD3B0CB908}"/>
          </ac:spMkLst>
        </pc:spChg>
        <pc:spChg chg="del">
          <ac:chgData name="Hamlet Markarian" userId="4926d2b407f31d77" providerId="LiveId" clId="{1C057F98-2CC4-49E3-A2E2-A804BE88845B}" dt="2021-05-05T22:05:49.522" v="2563" actId="478"/>
          <ac:spMkLst>
            <pc:docMk/>
            <pc:sldMk cId="457929554" sldId="1715"/>
            <ac:spMk id="103" creationId="{C5ED5830-E528-4993-A095-A383D12D4717}"/>
          </ac:spMkLst>
        </pc:spChg>
        <pc:spChg chg="del">
          <ac:chgData name="Hamlet Markarian" userId="4926d2b407f31d77" providerId="LiveId" clId="{1C057F98-2CC4-49E3-A2E2-A804BE88845B}" dt="2021-05-05T22:05:49.522" v="2563" actId="478"/>
          <ac:spMkLst>
            <pc:docMk/>
            <pc:sldMk cId="457929554" sldId="1715"/>
            <ac:spMk id="104" creationId="{3E48ECC8-CD16-4EA7-8A64-960161FFDAE6}"/>
          </ac:spMkLst>
        </pc:spChg>
        <pc:spChg chg="del">
          <ac:chgData name="Hamlet Markarian" userId="4926d2b407f31d77" providerId="LiveId" clId="{1C057F98-2CC4-49E3-A2E2-A804BE88845B}" dt="2021-05-05T22:05:49.522" v="2563" actId="478"/>
          <ac:spMkLst>
            <pc:docMk/>
            <pc:sldMk cId="457929554" sldId="1715"/>
            <ac:spMk id="105" creationId="{C5871521-C3DA-4660-984A-1622297E2285}"/>
          </ac:spMkLst>
        </pc:spChg>
        <pc:spChg chg="del">
          <ac:chgData name="Hamlet Markarian" userId="4926d2b407f31d77" providerId="LiveId" clId="{1C057F98-2CC4-49E3-A2E2-A804BE88845B}" dt="2021-05-05T22:05:49.522" v="2563" actId="478"/>
          <ac:spMkLst>
            <pc:docMk/>
            <pc:sldMk cId="457929554" sldId="1715"/>
            <ac:spMk id="106" creationId="{580773DB-721A-49E4-B908-75B373C3FD0C}"/>
          </ac:spMkLst>
        </pc:spChg>
        <pc:spChg chg="del">
          <ac:chgData name="Hamlet Markarian" userId="4926d2b407f31d77" providerId="LiveId" clId="{1C057F98-2CC4-49E3-A2E2-A804BE88845B}" dt="2021-05-05T22:05:49.522" v="2563" actId="478"/>
          <ac:spMkLst>
            <pc:docMk/>
            <pc:sldMk cId="457929554" sldId="1715"/>
            <ac:spMk id="107" creationId="{622AFC72-FBEF-486B-B655-5E211C8EA62C}"/>
          </ac:spMkLst>
        </pc:spChg>
        <pc:spChg chg="del">
          <ac:chgData name="Hamlet Markarian" userId="4926d2b407f31d77" providerId="LiveId" clId="{1C057F98-2CC4-49E3-A2E2-A804BE88845B}" dt="2021-05-05T22:05:49.522" v="2563" actId="478"/>
          <ac:spMkLst>
            <pc:docMk/>
            <pc:sldMk cId="457929554" sldId="1715"/>
            <ac:spMk id="108" creationId="{787B790F-3CAC-4A52-BE69-935B7C28DDB7}"/>
          </ac:spMkLst>
        </pc:spChg>
        <pc:spChg chg="del">
          <ac:chgData name="Hamlet Markarian" userId="4926d2b407f31d77" providerId="LiveId" clId="{1C057F98-2CC4-49E3-A2E2-A804BE88845B}" dt="2021-05-05T22:05:49.522" v="2563" actId="478"/>
          <ac:spMkLst>
            <pc:docMk/>
            <pc:sldMk cId="457929554" sldId="1715"/>
            <ac:spMk id="109" creationId="{041A8DCE-9F1F-4219-A29F-D0DE09F09BD6}"/>
          </ac:spMkLst>
        </pc:spChg>
        <pc:spChg chg="del">
          <ac:chgData name="Hamlet Markarian" userId="4926d2b407f31d77" providerId="LiveId" clId="{1C057F98-2CC4-49E3-A2E2-A804BE88845B}" dt="2021-05-05T22:05:49.522" v="2563" actId="478"/>
          <ac:spMkLst>
            <pc:docMk/>
            <pc:sldMk cId="457929554" sldId="1715"/>
            <ac:spMk id="110" creationId="{158F8215-70B1-4E43-8324-AFE84475FF55}"/>
          </ac:spMkLst>
        </pc:spChg>
        <pc:spChg chg="del">
          <ac:chgData name="Hamlet Markarian" userId="4926d2b407f31d77" providerId="LiveId" clId="{1C057F98-2CC4-49E3-A2E2-A804BE88845B}" dt="2021-05-05T22:05:49.522" v="2563" actId="478"/>
          <ac:spMkLst>
            <pc:docMk/>
            <pc:sldMk cId="457929554" sldId="1715"/>
            <ac:spMk id="112" creationId="{822E213D-4178-4D06-A313-6BC098C0F9D5}"/>
          </ac:spMkLst>
        </pc:spChg>
        <pc:spChg chg="del">
          <ac:chgData name="Hamlet Markarian" userId="4926d2b407f31d77" providerId="LiveId" clId="{1C057F98-2CC4-49E3-A2E2-A804BE88845B}" dt="2021-05-05T22:05:49.522" v="2563" actId="478"/>
          <ac:spMkLst>
            <pc:docMk/>
            <pc:sldMk cId="457929554" sldId="1715"/>
            <ac:spMk id="113" creationId="{E38D6D2A-CAE1-45C9-9FF4-2F427385AFEE}"/>
          </ac:spMkLst>
        </pc:spChg>
        <pc:spChg chg="del">
          <ac:chgData name="Hamlet Markarian" userId="4926d2b407f31d77" providerId="LiveId" clId="{1C057F98-2CC4-49E3-A2E2-A804BE88845B}" dt="2021-05-05T22:05:49.522" v="2563" actId="478"/>
          <ac:spMkLst>
            <pc:docMk/>
            <pc:sldMk cId="457929554" sldId="1715"/>
            <ac:spMk id="114" creationId="{E691A619-5273-4C00-9CEA-BE0E40E157B6}"/>
          </ac:spMkLst>
        </pc:spChg>
        <pc:spChg chg="del">
          <ac:chgData name="Hamlet Markarian" userId="4926d2b407f31d77" providerId="LiveId" clId="{1C057F98-2CC4-49E3-A2E2-A804BE88845B}" dt="2021-05-05T22:05:49.522" v="2563" actId="478"/>
          <ac:spMkLst>
            <pc:docMk/>
            <pc:sldMk cId="457929554" sldId="1715"/>
            <ac:spMk id="115" creationId="{E5288AEE-DC8D-4CE1-986E-AA3DEDB1A23E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457929554" sldId="1715"/>
            <ac:grpSpMk id="34" creationId="{3FAD39AD-7134-47BF-BA71-B931D44C32CA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57929554" sldId="1715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57929554" sldId="1715"/>
            <ac:picMk id="59" creationId="{B9526696-E983-4EDA-8A8C-E710C71CB59C}"/>
          </ac:picMkLst>
        </pc:picChg>
        <pc:picChg chg="add mod ord">
          <ac:chgData name="Hamlet Markarian" userId="4926d2b407f31d77" providerId="LiveId" clId="{1C057F98-2CC4-49E3-A2E2-A804BE88845B}" dt="2021-05-06T09:32:25.047" v="3985"/>
          <ac:picMkLst>
            <pc:docMk/>
            <pc:sldMk cId="457929554" sldId="1715"/>
            <ac:picMk id="60" creationId="{810821F5-E84B-4009-8979-1B2D13DACE06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57929554" sldId="1715"/>
            <ac:picMk id="63" creationId="{42E5420B-3090-4C28-A5A9-60807EFF2A15}"/>
          </ac:picMkLst>
        </pc:picChg>
        <pc:picChg chg="del">
          <ac:chgData name="Hamlet Markarian" userId="4926d2b407f31d77" providerId="LiveId" clId="{1C057F98-2CC4-49E3-A2E2-A804BE88845B}" dt="2021-05-05T22:05:49.522" v="2563" actId="478"/>
          <ac:picMkLst>
            <pc:docMk/>
            <pc:sldMk cId="457929554" sldId="1715"/>
            <ac:picMk id="111" creationId="{389CEA1A-1412-4938-BD7C-BC6CA6F08ADB}"/>
          </ac:picMkLst>
        </pc:pic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457929554" sldId="1715"/>
            <ac:cxnSpMk id="45" creationId="{1DB43F84-1387-4DFD-978F-600B57122773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569570153" sldId="1716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5" creationId="{BC01E833-A438-4C2A-AF28-2B402D7F80E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31" creationId="{79694AD7-7EB3-457F-8E49-F1E6F91E6E0C}"/>
          </ac:spMkLst>
        </pc:spChg>
        <pc:spChg chg="del">
          <ac:chgData name="Hamlet Markarian" userId="4926d2b407f31d77" providerId="LiveId" clId="{1C057F98-2CC4-49E3-A2E2-A804BE88845B}" dt="2021-05-05T22:08:41.027" v="2595" actId="478"/>
          <ac:spMkLst>
            <pc:docMk/>
            <pc:sldMk cId="569570153" sldId="1716"/>
            <ac:spMk id="32" creationId="{A6EB36C0-A447-44C4-A007-800C6386A29D}"/>
          </ac:spMkLst>
        </pc:spChg>
        <pc:spChg chg="del">
          <ac:chgData name="Hamlet Markarian" userId="4926d2b407f31d77" providerId="LiveId" clId="{1C057F98-2CC4-49E3-A2E2-A804BE88845B}" dt="2021-05-05T22:08:41.027" v="2595" actId="478"/>
          <ac:spMkLst>
            <pc:docMk/>
            <pc:sldMk cId="569570153" sldId="1716"/>
            <ac:spMk id="33" creationId="{B47623E1-16A0-4C07-82DE-5DC71DF5C0D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40" creationId="{0CC46578-DA7F-4BB8-9868-87C76AF7AD9E}"/>
          </ac:spMkLst>
        </pc:spChg>
        <pc:spChg chg="del">
          <ac:chgData name="Hamlet Markarian" userId="4926d2b407f31d77" providerId="LiveId" clId="{1C057F98-2CC4-49E3-A2E2-A804BE88845B}" dt="2021-05-05T22:08:41.027" v="2595" actId="478"/>
          <ac:spMkLst>
            <pc:docMk/>
            <pc:sldMk cId="569570153" sldId="1716"/>
            <ac:spMk id="41" creationId="{F889A4E5-BE48-462C-8BFF-C9736808E249}"/>
          </ac:spMkLst>
        </pc:spChg>
        <pc:spChg chg="del">
          <ac:chgData name="Hamlet Markarian" userId="4926d2b407f31d77" providerId="LiveId" clId="{1C057F98-2CC4-49E3-A2E2-A804BE88845B}" dt="2021-05-05T22:08:41.027" v="2595" actId="478"/>
          <ac:spMkLst>
            <pc:docMk/>
            <pc:sldMk cId="569570153" sldId="1716"/>
            <ac:spMk id="42" creationId="{1FF09CEA-15CC-4F54-8DF6-95BCCDCB32E9}"/>
          </ac:spMkLst>
        </pc:spChg>
        <pc:spChg chg="del">
          <ac:chgData name="Hamlet Markarian" userId="4926d2b407f31d77" providerId="LiveId" clId="{1C057F98-2CC4-49E3-A2E2-A804BE88845B}" dt="2021-05-05T22:08:41.027" v="2595" actId="478"/>
          <ac:spMkLst>
            <pc:docMk/>
            <pc:sldMk cId="569570153" sldId="1716"/>
            <ac:spMk id="43" creationId="{51A477A9-A33B-42D3-88F6-A12CC46781B9}"/>
          </ac:spMkLst>
        </pc:spChg>
        <pc:spChg chg="del">
          <ac:chgData name="Hamlet Markarian" userId="4926d2b407f31d77" providerId="LiveId" clId="{1C057F98-2CC4-49E3-A2E2-A804BE88845B}" dt="2021-05-05T22:08:41.027" v="2595" actId="478"/>
          <ac:spMkLst>
            <pc:docMk/>
            <pc:sldMk cId="569570153" sldId="1716"/>
            <ac:spMk id="44" creationId="{2E5B7340-39C3-4B7F-96F2-5CC93C0642B3}"/>
          </ac:spMkLst>
        </pc:spChg>
        <pc:spChg chg="del">
          <ac:chgData name="Hamlet Markarian" userId="4926d2b407f31d77" providerId="LiveId" clId="{1C057F98-2CC4-49E3-A2E2-A804BE88845B}" dt="2021-05-05T22:08:41.027" v="2595" actId="478"/>
          <ac:spMkLst>
            <pc:docMk/>
            <pc:sldMk cId="569570153" sldId="1716"/>
            <ac:spMk id="46" creationId="{20C4CD67-CA67-4873-BD16-5C742ACDBE4F}"/>
          </ac:spMkLst>
        </pc:spChg>
        <pc:spChg chg="del">
          <ac:chgData name="Hamlet Markarian" userId="4926d2b407f31d77" providerId="LiveId" clId="{1C057F98-2CC4-49E3-A2E2-A804BE88845B}" dt="2021-05-05T22:08:41.027" v="2595" actId="478"/>
          <ac:spMkLst>
            <pc:docMk/>
            <pc:sldMk cId="569570153" sldId="1716"/>
            <ac:spMk id="47" creationId="{F8F7F5F6-0443-404C-BA51-91E135CB3370}"/>
          </ac:spMkLst>
        </pc:spChg>
        <pc:spChg chg="del">
          <ac:chgData name="Hamlet Markarian" userId="4926d2b407f31d77" providerId="LiveId" clId="{1C057F98-2CC4-49E3-A2E2-A804BE88845B}" dt="2021-05-05T22:08:41.027" v="2595" actId="478"/>
          <ac:spMkLst>
            <pc:docMk/>
            <pc:sldMk cId="569570153" sldId="1716"/>
            <ac:spMk id="48" creationId="{1B575773-D7A5-4865-A9AD-6225C1526514}"/>
          </ac:spMkLst>
        </pc:spChg>
        <pc:spChg chg="del">
          <ac:chgData name="Hamlet Markarian" userId="4926d2b407f31d77" providerId="LiveId" clId="{1C057F98-2CC4-49E3-A2E2-A804BE88845B}" dt="2021-05-05T22:08:41.027" v="2595" actId="478"/>
          <ac:spMkLst>
            <pc:docMk/>
            <pc:sldMk cId="569570153" sldId="1716"/>
            <ac:spMk id="49" creationId="{44F5BC2F-252B-400E-A1EA-A5A143CE8DE5}"/>
          </ac:spMkLst>
        </pc:spChg>
        <pc:spChg chg="del">
          <ac:chgData name="Hamlet Markarian" userId="4926d2b407f31d77" providerId="LiveId" clId="{1C057F98-2CC4-49E3-A2E2-A804BE88845B}" dt="2021-05-05T22:08:41.027" v="2595" actId="478"/>
          <ac:spMkLst>
            <pc:docMk/>
            <pc:sldMk cId="569570153" sldId="1716"/>
            <ac:spMk id="50" creationId="{A7F3F99C-3A44-4FF3-9DA4-D29148956A5A}"/>
          </ac:spMkLst>
        </pc:spChg>
        <pc:spChg chg="del">
          <ac:chgData name="Hamlet Markarian" userId="4926d2b407f31d77" providerId="LiveId" clId="{1C057F98-2CC4-49E3-A2E2-A804BE88845B}" dt="2021-05-05T22:08:41.027" v="2595" actId="478"/>
          <ac:spMkLst>
            <pc:docMk/>
            <pc:sldMk cId="569570153" sldId="1716"/>
            <ac:spMk id="51" creationId="{6FD5FA3D-B17F-45FC-90FA-DFE46DD9D23B}"/>
          </ac:spMkLst>
        </pc:spChg>
        <pc:spChg chg="del">
          <ac:chgData name="Hamlet Markarian" userId="4926d2b407f31d77" providerId="LiveId" clId="{1C057F98-2CC4-49E3-A2E2-A804BE88845B}" dt="2021-05-05T22:08:41.746" v="2596" actId="478"/>
          <ac:spMkLst>
            <pc:docMk/>
            <pc:sldMk cId="569570153" sldId="1716"/>
            <ac:spMk id="52" creationId="{ED0CC60D-17FE-4C54-ACC4-B0895EF9009A}"/>
          </ac:spMkLst>
        </pc:spChg>
        <pc:spChg chg="del">
          <ac:chgData name="Hamlet Markarian" userId="4926d2b407f31d77" providerId="LiveId" clId="{1C057F98-2CC4-49E3-A2E2-A804BE88845B}" dt="2021-05-05T22:08:41.027" v="2595" actId="478"/>
          <ac:spMkLst>
            <pc:docMk/>
            <pc:sldMk cId="569570153" sldId="1716"/>
            <ac:spMk id="53" creationId="{2B36CBA4-47B5-4438-95B6-7C72ECD455BD}"/>
          </ac:spMkLst>
        </pc:spChg>
        <pc:spChg chg="del">
          <ac:chgData name="Hamlet Markarian" userId="4926d2b407f31d77" providerId="LiveId" clId="{1C057F98-2CC4-49E3-A2E2-A804BE88845B}" dt="2021-05-05T22:08:41.027" v="2595" actId="478"/>
          <ac:spMkLst>
            <pc:docMk/>
            <pc:sldMk cId="569570153" sldId="1716"/>
            <ac:spMk id="54" creationId="{30438EE4-E6A5-40E2-AB1F-15591A13947D}"/>
          </ac:spMkLst>
        </pc:spChg>
        <pc:spChg chg="del">
          <ac:chgData name="Hamlet Markarian" userId="4926d2b407f31d77" providerId="LiveId" clId="{1C057F98-2CC4-49E3-A2E2-A804BE88845B}" dt="2021-05-05T22:08:41.027" v="2595" actId="478"/>
          <ac:spMkLst>
            <pc:docMk/>
            <pc:sldMk cId="569570153" sldId="1716"/>
            <ac:spMk id="56" creationId="{E7417CBB-6440-4027-8CD7-8069277E60A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57" creationId="{B79FE3FB-DDD9-4C52-A866-E3982D87228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58" creationId="{4422D9A8-E15E-4549-8A94-1C82C3D692C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60" creationId="{F6473CF6-5FFE-49C3-901C-D2BA3522512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61" creationId="{8EB00B41-2890-4D4E-9084-A70A3B0FCFE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62" creationId="{2DF01915-655B-47CA-916B-FA209A325F9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64" creationId="{BFEFBFAA-48C8-468D-AA8D-423963C960F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67" creationId="{ED6D9A5D-1935-41AB-B120-448B6E86ADE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68" creationId="{4B80CFE5-5541-4F9A-9711-7E34851A026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69" creationId="{257DCD90-DF63-455D-AAB9-D2264E3581C9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70" creationId="{37CC11F3-4903-40C7-8C3B-AF543C8BAB6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71" creationId="{220419F0-E631-44A5-935E-7E03B88AACC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72" creationId="{CD2B1D4C-967F-410F-849D-577996C501A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73" creationId="{04E39931-45A2-41CA-B4D6-D569669B572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74" creationId="{ADD5F93C-5A72-49FA-9896-D932D441EF5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75" creationId="{9AEE5A9C-8092-496A-81A7-0C891B1881BD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76" creationId="{CBB8EB16-094A-4601-8698-3FA793DB6A6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569570153" sldId="1716"/>
            <ac:spMk id="78" creationId="{C4248176-1DB8-492E-9698-DBEBB7E01A65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569570153" sldId="1716"/>
            <ac:grpSpMk id="34" creationId="{3FAD39AD-7134-47BF-BA71-B931D44C32CA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569570153" sldId="1716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569570153" sldId="1716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569570153" sldId="1716"/>
            <ac:picMk id="63" creationId="{42E5420B-3090-4C28-A5A9-60807EFF2A15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569570153" sldId="1716"/>
            <ac:picMk id="77" creationId="{B1853394-0E6D-44B6-8CF3-741FF3A895C2}"/>
          </ac:picMkLst>
        </pc:picChg>
        <pc:cxnChg chg="del">
          <ac:chgData name="Hamlet Markarian" userId="4926d2b407f31d77" providerId="LiveId" clId="{1C057F98-2CC4-49E3-A2E2-A804BE88845B}" dt="2021-05-05T22:08:41.027" v="2595" actId="478"/>
          <ac:cxnSpMkLst>
            <pc:docMk/>
            <pc:sldMk cId="569570153" sldId="1716"/>
            <ac:cxnSpMk id="45" creationId="{1DB43F84-1387-4DFD-978F-600B57122773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569570153" sldId="1716"/>
            <ac:cxnSpMk id="65" creationId="{FBDC89CF-9815-47E7-A39E-11F09B53E47F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569570153" sldId="1716"/>
            <ac:cxnSpMk id="66" creationId="{D0F59D39-FFD1-4F6F-98A5-68A0A5678CA4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1683007520" sldId="1717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83007520" sldId="1717"/>
            <ac:spMk id="5" creationId="{BC01E833-A438-4C2A-AF28-2B402D7F80E5}"/>
          </ac:spMkLst>
        </pc:spChg>
        <pc:spChg chg="del">
          <ac:chgData name="Hamlet Markarian" userId="4926d2b407f31d77" providerId="LiveId" clId="{1C057F98-2CC4-49E3-A2E2-A804BE88845B}" dt="2021-05-05T22:12:21.939" v="2662" actId="478"/>
          <ac:spMkLst>
            <pc:docMk/>
            <pc:sldMk cId="1683007520" sldId="1717"/>
            <ac:spMk id="31" creationId="{79694AD7-7EB3-457F-8E49-F1E6F91E6E0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83007520" sldId="1717"/>
            <ac:spMk id="33" creationId="{55909C6C-B7A9-4A92-9BB0-A32DCF329A8D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83007520" sldId="1717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83007520" sldId="1717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83007520" sldId="1717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83007520" sldId="1717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83007520" sldId="1717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83007520" sldId="1717"/>
            <ac:spMk id="40" creationId="{0CC46578-DA7F-4BB8-9868-87C76AF7AD9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83007520" sldId="1717"/>
            <ac:spMk id="41" creationId="{8E5D3E3C-C2AF-4FEB-BF42-C308429707B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83007520" sldId="1717"/>
            <ac:spMk id="42" creationId="{A31D80E4-FCF1-475D-9AEF-1D8D1AD37E5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83007520" sldId="1717"/>
            <ac:spMk id="43" creationId="{762EA359-5E34-4AD1-BCB6-041E980476F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83007520" sldId="1717"/>
            <ac:spMk id="44" creationId="{33208CC4-FE95-46D1-9AA3-C19A09D8DD3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83007520" sldId="1717"/>
            <ac:spMk id="45" creationId="{378E36F4-BE47-46F4-9A01-D756106B0F4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83007520" sldId="1717"/>
            <ac:spMk id="46" creationId="{6541DB1A-03E0-4EE0-A4F4-C5C28EDCF7A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83007520" sldId="1717"/>
            <ac:spMk id="47" creationId="{93E98682-D88F-477A-8C60-3B979388F93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83007520" sldId="1717"/>
            <ac:spMk id="48" creationId="{A7BD7F4C-E299-4AF6-8830-63CBA094D58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83007520" sldId="1717"/>
            <ac:spMk id="49" creationId="{609E702C-0F74-4D84-BE4D-BB8C3121A92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83007520" sldId="1717"/>
            <ac:spMk id="50" creationId="{C7F295C9-78DD-4338-9F11-8D8A4EAED3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83007520" sldId="1717"/>
            <ac:spMk id="57" creationId="{B79FE3FB-DDD9-4C52-A866-E3982D872286}"/>
          </ac:spMkLst>
        </pc:spChg>
        <pc:spChg chg="del">
          <ac:chgData name="Hamlet Markarian" userId="4926d2b407f31d77" providerId="LiveId" clId="{1C057F98-2CC4-49E3-A2E2-A804BE88845B}" dt="2021-05-05T22:12:21.106" v="2661" actId="478"/>
          <ac:spMkLst>
            <pc:docMk/>
            <pc:sldMk cId="1683007520" sldId="1717"/>
            <ac:spMk id="58" creationId="{4422D9A8-E15E-4549-8A94-1C82C3D692C6}"/>
          </ac:spMkLst>
        </pc:spChg>
        <pc:spChg chg="del">
          <ac:chgData name="Hamlet Markarian" userId="4926d2b407f31d77" providerId="LiveId" clId="{1C057F98-2CC4-49E3-A2E2-A804BE88845B}" dt="2021-05-05T22:12:21.106" v="2661" actId="478"/>
          <ac:spMkLst>
            <pc:docMk/>
            <pc:sldMk cId="1683007520" sldId="1717"/>
            <ac:spMk id="60" creationId="{F6473CF6-5FFE-49C3-901C-D2BA35225125}"/>
          </ac:spMkLst>
        </pc:spChg>
        <pc:spChg chg="del">
          <ac:chgData name="Hamlet Markarian" userId="4926d2b407f31d77" providerId="LiveId" clId="{1C057F98-2CC4-49E3-A2E2-A804BE88845B}" dt="2021-05-05T22:12:21.106" v="2661" actId="478"/>
          <ac:spMkLst>
            <pc:docMk/>
            <pc:sldMk cId="1683007520" sldId="1717"/>
            <ac:spMk id="61" creationId="{8EB00B41-2890-4D4E-9084-A70A3B0FCFE3}"/>
          </ac:spMkLst>
        </pc:spChg>
        <pc:spChg chg="del">
          <ac:chgData name="Hamlet Markarian" userId="4926d2b407f31d77" providerId="LiveId" clId="{1C057F98-2CC4-49E3-A2E2-A804BE88845B}" dt="2021-05-05T22:12:21.106" v="2661" actId="478"/>
          <ac:spMkLst>
            <pc:docMk/>
            <pc:sldMk cId="1683007520" sldId="1717"/>
            <ac:spMk id="62" creationId="{2DF01915-655B-47CA-916B-FA209A325F90}"/>
          </ac:spMkLst>
        </pc:spChg>
        <pc:spChg chg="del">
          <ac:chgData name="Hamlet Markarian" userId="4926d2b407f31d77" providerId="LiveId" clId="{1C057F98-2CC4-49E3-A2E2-A804BE88845B}" dt="2021-05-05T22:12:21.106" v="2661" actId="478"/>
          <ac:spMkLst>
            <pc:docMk/>
            <pc:sldMk cId="1683007520" sldId="1717"/>
            <ac:spMk id="64" creationId="{BFEFBFAA-48C8-468D-AA8D-423963C960F6}"/>
          </ac:spMkLst>
        </pc:spChg>
        <pc:spChg chg="del">
          <ac:chgData name="Hamlet Markarian" userId="4926d2b407f31d77" providerId="LiveId" clId="{1C057F98-2CC4-49E3-A2E2-A804BE88845B}" dt="2021-05-05T22:12:21.106" v="2661" actId="478"/>
          <ac:spMkLst>
            <pc:docMk/>
            <pc:sldMk cId="1683007520" sldId="1717"/>
            <ac:spMk id="67" creationId="{ED6D9A5D-1935-41AB-B120-448B6E86ADE4}"/>
          </ac:spMkLst>
        </pc:spChg>
        <pc:spChg chg="del">
          <ac:chgData name="Hamlet Markarian" userId="4926d2b407f31d77" providerId="LiveId" clId="{1C057F98-2CC4-49E3-A2E2-A804BE88845B}" dt="2021-05-05T22:12:21.106" v="2661" actId="478"/>
          <ac:spMkLst>
            <pc:docMk/>
            <pc:sldMk cId="1683007520" sldId="1717"/>
            <ac:spMk id="68" creationId="{4B80CFE5-5541-4F9A-9711-7E34851A0264}"/>
          </ac:spMkLst>
        </pc:spChg>
        <pc:spChg chg="del">
          <ac:chgData name="Hamlet Markarian" userId="4926d2b407f31d77" providerId="LiveId" clId="{1C057F98-2CC4-49E3-A2E2-A804BE88845B}" dt="2021-05-05T22:12:21.106" v="2661" actId="478"/>
          <ac:spMkLst>
            <pc:docMk/>
            <pc:sldMk cId="1683007520" sldId="1717"/>
            <ac:spMk id="69" creationId="{257DCD90-DF63-455D-AAB9-D2264E3581C9}"/>
          </ac:spMkLst>
        </pc:spChg>
        <pc:spChg chg="del">
          <ac:chgData name="Hamlet Markarian" userId="4926d2b407f31d77" providerId="LiveId" clId="{1C057F98-2CC4-49E3-A2E2-A804BE88845B}" dt="2021-05-05T22:12:21.106" v="2661" actId="478"/>
          <ac:spMkLst>
            <pc:docMk/>
            <pc:sldMk cId="1683007520" sldId="1717"/>
            <ac:spMk id="70" creationId="{37CC11F3-4903-40C7-8C3B-AF543C8BAB62}"/>
          </ac:spMkLst>
        </pc:spChg>
        <pc:spChg chg="del">
          <ac:chgData name="Hamlet Markarian" userId="4926d2b407f31d77" providerId="LiveId" clId="{1C057F98-2CC4-49E3-A2E2-A804BE88845B}" dt="2021-05-05T22:12:21.106" v="2661" actId="478"/>
          <ac:spMkLst>
            <pc:docMk/>
            <pc:sldMk cId="1683007520" sldId="1717"/>
            <ac:spMk id="71" creationId="{220419F0-E631-44A5-935E-7E03B88AACCC}"/>
          </ac:spMkLst>
        </pc:spChg>
        <pc:spChg chg="del">
          <ac:chgData name="Hamlet Markarian" userId="4926d2b407f31d77" providerId="LiveId" clId="{1C057F98-2CC4-49E3-A2E2-A804BE88845B}" dt="2021-05-05T22:12:21.106" v="2661" actId="478"/>
          <ac:spMkLst>
            <pc:docMk/>
            <pc:sldMk cId="1683007520" sldId="1717"/>
            <ac:spMk id="72" creationId="{CD2B1D4C-967F-410F-849D-577996C501A4}"/>
          </ac:spMkLst>
        </pc:spChg>
        <pc:spChg chg="del">
          <ac:chgData name="Hamlet Markarian" userId="4926d2b407f31d77" providerId="LiveId" clId="{1C057F98-2CC4-49E3-A2E2-A804BE88845B}" dt="2021-05-05T22:12:21.106" v="2661" actId="478"/>
          <ac:spMkLst>
            <pc:docMk/>
            <pc:sldMk cId="1683007520" sldId="1717"/>
            <ac:spMk id="73" creationId="{04E39931-45A2-41CA-B4D6-D569669B5727}"/>
          </ac:spMkLst>
        </pc:spChg>
        <pc:spChg chg="del">
          <ac:chgData name="Hamlet Markarian" userId="4926d2b407f31d77" providerId="LiveId" clId="{1C057F98-2CC4-49E3-A2E2-A804BE88845B}" dt="2021-05-05T22:12:21.106" v="2661" actId="478"/>
          <ac:spMkLst>
            <pc:docMk/>
            <pc:sldMk cId="1683007520" sldId="1717"/>
            <ac:spMk id="74" creationId="{ADD5F93C-5A72-49FA-9896-D932D441EF5F}"/>
          </ac:spMkLst>
        </pc:spChg>
        <pc:spChg chg="del">
          <ac:chgData name="Hamlet Markarian" userId="4926d2b407f31d77" providerId="LiveId" clId="{1C057F98-2CC4-49E3-A2E2-A804BE88845B}" dt="2021-05-05T22:12:21.106" v="2661" actId="478"/>
          <ac:spMkLst>
            <pc:docMk/>
            <pc:sldMk cId="1683007520" sldId="1717"/>
            <ac:spMk id="75" creationId="{9AEE5A9C-8092-496A-81A7-0C891B1881BD}"/>
          </ac:spMkLst>
        </pc:spChg>
        <pc:spChg chg="del">
          <ac:chgData name="Hamlet Markarian" userId="4926d2b407f31d77" providerId="LiveId" clId="{1C057F98-2CC4-49E3-A2E2-A804BE88845B}" dt="2021-05-05T22:12:22.707" v="2663" actId="478"/>
          <ac:spMkLst>
            <pc:docMk/>
            <pc:sldMk cId="1683007520" sldId="1717"/>
            <ac:spMk id="76" creationId="{CBB8EB16-094A-4601-8698-3FA793DB6A6B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1683007520" sldId="1717"/>
            <ac:grpSpMk id="34" creationId="{3FAD39AD-7134-47BF-BA71-B931D44C32CA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683007520" sldId="1717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683007520" sldId="1717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683007520" sldId="1717"/>
            <ac:picMk id="63" creationId="{42E5420B-3090-4C28-A5A9-60807EFF2A15}"/>
          </ac:picMkLst>
        </pc:picChg>
        <pc:picChg chg="del">
          <ac:chgData name="Hamlet Markarian" userId="4926d2b407f31d77" providerId="LiveId" clId="{1C057F98-2CC4-49E3-A2E2-A804BE88845B}" dt="2021-05-05T22:12:21.106" v="2661" actId="478"/>
          <ac:picMkLst>
            <pc:docMk/>
            <pc:sldMk cId="1683007520" sldId="1717"/>
            <ac:picMk id="77" creationId="{B1853394-0E6D-44B6-8CF3-741FF3A895C2}"/>
          </ac:picMkLst>
        </pc:picChg>
        <pc:cxnChg chg="del">
          <ac:chgData name="Hamlet Markarian" userId="4926d2b407f31d77" providerId="LiveId" clId="{1C057F98-2CC4-49E3-A2E2-A804BE88845B}" dt="2021-05-05T22:12:21.106" v="2661" actId="478"/>
          <ac:cxnSpMkLst>
            <pc:docMk/>
            <pc:sldMk cId="1683007520" sldId="1717"/>
            <ac:cxnSpMk id="65" creationId="{FBDC89CF-9815-47E7-A39E-11F09B53E47F}"/>
          </ac:cxnSpMkLst>
        </pc:cxnChg>
        <pc:cxnChg chg="del">
          <ac:chgData name="Hamlet Markarian" userId="4926d2b407f31d77" providerId="LiveId" clId="{1C057F98-2CC4-49E3-A2E2-A804BE88845B}" dt="2021-05-05T22:12:21.106" v="2661" actId="478"/>
          <ac:cxnSpMkLst>
            <pc:docMk/>
            <pc:sldMk cId="1683007520" sldId="1717"/>
            <ac:cxnSpMk id="66" creationId="{D0F59D39-FFD1-4F6F-98A5-68A0A5678CA4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499043720" sldId="1718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5" creationId="{BC01E833-A438-4C2A-AF28-2B402D7F80E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25" creationId="{AA1E6896-A6F0-422D-BD4E-E314080BBFE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26" creationId="{467840F0-ACFE-4C62-8F09-21A25312848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27" creationId="{28FD8711-315C-4B4D-A713-AA0FF804958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28" creationId="{46EC1A27-3821-45E4-9509-B942AAFB563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29" creationId="{80C81962-DAFD-4E1A-ABC9-D11C1947985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30" creationId="{BBFB0684-C683-4EE5-8491-0AA25FF36B1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31" creationId="{9FABF801-9AF1-4F37-B16A-77721B6B2CC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32" creationId="{6C898C49-AEB9-4EE5-8FC4-043D744C6D15}"/>
          </ac:spMkLst>
        </pc:spChg>
        <pc:spChg chg="del">
          <ac:chgData name="Hamlet Markarian" userId="4926d2b407f31d77" providerId="LiveId" clId="{1C057F98-2CC4-49E3-A2E2-A804BE88845B}" dt="2021-05-05T22:15:02.564" v="2683" actId="478"/>
          <ac:spMkLst>
            <pc:docMk/>
            <pc:sldMk cId="499043720" sldId="1718"/>
            <ac:spMk id="33" creationId="{55909C6C-B7A9-4A92-9BB0-A32DCF329A8D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40" creationId="{0CC46578-DA7F-4BB8-9868-87C76AF7AD9E}"/>
          </ac:spMkLst>
        </pc:spChg>
        <pc:spChg chg="del">
          <ac:chgData name="Hamlet Markarian" userId="4926d2b407f31d77" providerId="LiveId" clId="{1C057F98-2CC4-49E3-A2E2-A804BE88845B}" dt="2021-05-05T22:15:02.564" v="2683" actId="478"/>
          <ac:spMkLst>
            <pc:docMk/>
            <pc:sldMk cId="499043720" sldId="1718"/>
            <ac:spMk id="41" creationId="{8E5D3E3C-C2AF-4FEB-BF42-C308429707B1}"/>
          </ac:spMkLst>
        </pc:spChg>
        <pc:spChg chg="del">
          <ac:chgData name="Hamlet Markarian" userId="4926d2b407f31d77" providerId="LiveId" clId="{1C057F98-2CC4-49E3-A2E2-A804BE88845B}" dt="2021-05-05T22:15:07.763" v="2684" actId="478"/>
          <ac:spMkLst>
            <pc:docMk/>
            <pc:sldMk cId="499043720" sldId="1718"/>
            <ac:spMk id="42" creationId="{A31D80E4-FCF1-475D-9AEF-1D8D1AD37E51}"/>
          </ac:spMkLst>
        </pc:spChg>
        <pc:spChg chg="del">
          <ac:chgData name="Hamlet Markarian" userId="4926d2b407f31d77" providerId="LiveId" clId="{1C057F98-2CC4-49E3-A2E2-A804BE88845B}" dt="2021-05-05T22:15:02.564" v="2683" actId="478"/>
          <ac:spMkLst>
            <pc:docMk/>
            <pc:sldMk cId="499043720" sldId="1718"/>
            <ac:spMk id="43" creationId="{762EA359-5E34-4AD1-BCB6-041E980476F1}"/>
          </ac:spMkLst>
        </pc:spChg>
        <pc:spChg chg="del">
          <ac:chgData name="Hamlet Markarian" userId="4926d2b407f31d77" providerId="LiveId" clId="{1C057F98-2CC4-49E3-A2E2-A804BE88845B}" dt="2021-05-05T22:15:02.564" v="2683" actId="478"/>
          <ac:spMkLst>
            <pc:docMk/>
            <pc:sldMk cId="499043720" sldId="1718"/>
            <ac:spMk id="44" creationId="{33208CC4-FE95-46D1-9AA3-C19A09D8DD3B}"/>
          </ac:spMkLst>
        </pc:spChg>
        <pc:spChg chg="del">
          <ac:chgData name="Hamlet Markarian" userId="4926d2b407f31d77" providerId="LiveId" clId="{1C057F98-2CC4-49E3-A2E2-A804BE88845B}" dt="2021-05-05T22:15:02.564" v="2683" actId="478"/>
          <ac:spMkLst>
            <pc:docMk/>
            <pc:sldMk cId="499043720" sldId="1718"/>
            <ac:spMk id="45" creationId="{378E36F4-BE47-46F4-9A01-D756106B0F4B}"/>
          </ac:spMkLst>
        </pc:spChg>
        <pc:spChg chg="del">
          <ac:chgData name="Hamlet Markarian" userId="4926d2b407f31d77" providerId="LiveId" clId="{1C057F98-2CC4-49E3-A2E2-A804BE88845B}" dt="2021-05-05T22:15:02.564" v="2683" actId="478"/>
          <ac:spMkLst>
            <pc:docMk/>
            <pc:sldMk cId="499043720" sldId="1718"/>
            <ac:spMk id="46" creationId="{6541DB1A-03E0-4EE0-A4F4-C5C28EDCF7A8}"/>
          </ac:spMkLst>
        </pc:spChg>
        <pc:spChg chg="del">
          <ac:chgData name="Hamlet Markarian" userId="4926d2b407f31d77" providerId="LiveId" clId="{1C057F98-2CC4-49E3-A2E2-A804BE88845B}" dt="2021-05-05T22:15:02.564" v="2683" actId="478"/>
          <ac:spMkLst>
            <pc:docMk/>
            <pc:sldMk cId="499043720" sldId="1718"/>
            <ac:spMk id="47" creationId="{93E98682-D88F-477A-8C60-3B979388F93B}"/>
          </ac:spMkLst>
        </pc:spChg>
        <pc:spChg chg="del">
          <ac:chgData name="Hamlet Markarian" userId="4926d2b407f31d77" providerId="LiveId" clId="{1C057F98-2CC4-49E3-A2E2-A804BE88845B}" dt="2021-05-05T22:15:02.564" v="2683" actId="478"/>
          <ac:spMkLst>
            <pc:docMk/>
            <pc:sldMk cId="499043720" sldId="1718"/>
            <ac:spMk id="48" creationId="{A7BD7F4C-E299-4AF6-8830-63CBA094D58D}"/>
          </ac:spMkLst>
        </pc:spChg>
        <pc:spChg chg="del">
          <ac:chgData name="Hamlet Markarian" userId="4926d2b407f31d77" providerId="LiveId" clId="{1C057F98-2CC4-49E3-A2E2-A804BE88845B}" dt="2021-05-05T22:15:02.564" v="2683" actId="478"/>
          <ac:spMkLst>
            <pc:docMk/>
            <pc:sldMk cId="499043720" sldId="1718"/>
            <ac:spMk id="49" creationId="{609E702C-0F74-4D84-BE4D-BB8C3121A925}"/>
          </ac:spMkLst>
        </pc:spChg>
        <pc:spChg chg="del">
          <ac:chgData name="Hamlet Markarian" userId="4926d2b407f31d77" providerId="LiveId" clId="{1C057F98-2CC4-49E3-A2E2-A804BE88845B}" dt="2021-05-05T22:15:02.564" v="2683" actId="478"/>
          <ac:spMkLst>
            <pc:docMk/>
            <pc:sldMk cId="499043720" sldId="1718"/>
            <ac:spMk id="50" creationId="{C7F295C9-78DD-4338-9F11-8D8A4EAED34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51" creationId="{75B57D4A-45E1-4D08-8519-3DAA60EEC1E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52" creationId="{B433968E-7A0F-4C5A-BC35-5081A8B3196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53" creationId="{12020852-B3C6-45E4-AA70-A1DC00D96A2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54" creationId="{8EA6F76A-4E1E-4DC9-BAED-3306253A17A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56" creationId="{F15061DF-2639-4890-820D-44E637D7F1B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57" creationId="{B79FE3FB-DDD9-4C52-A866-E3982D87228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58" creationId="{A947FC60-A9CA-4EBC-BD00-01D1DC2734C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60" creationId="{3370FF46-B233-417C-9D04-AF188F50992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61" creationId="{2A4C14E6-F12A-44C9-95BC-5757A06D259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62" creationId="{3FA67A54-05FD-422A-8417-56538EE06D4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64" creationId="{CD41F0D0-9F1C-4F59-9DEE-BD103B91F5C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65" creationId="{88679C47-7421-493C-86F9-8AC0DEFD714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66" creationId="{B2F7719F-A667-4B37-AF6C-12FA86231B06}"/>
          </ac:spMkLst>
        </pc:spChg>
        <pc:spChg chg="add del mod">
          <ac:chgData name="Hamlet Markarian" userId="4926d2b407f31d77" providerId="LiveId" clId="{1C057F98-2CC4-49E3-A2E2-A804BE88845B}" dt="2021-05-05T22:16:32.947" v="2698" actId="478"/>
          <ac:spMkLst>
            <pc:docMk/>
            <pc:sldMk cId="499043720" sldId="1718"/>
            <ac:spMk id="67" creationId="{DF41704A-2850-4F31-B948-38025FAE3BE5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68" creationId="{369FAD2F-772B-47FF-B7C1-B24D3A4E587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70" creationId="{E82B409D-95D0-4B68-A5CF-E04ECBE0E0D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99043720" sldId="1718"/>
            <ac:spMk id="71" creationId="{324ED1E6-6F69-4B6A-BC79-BE0A94A5B955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499043720" sldId="1718"/>
            <ac:grpSpMk id="34" creationId="{3FAD39AD-7134-47BF-BA71-B931D44C32CA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99043720" sldId="1718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99043720" sldId="1718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99043720" sldId="1718"/>
            <ac:picMk id="63" creationId="{42E5420B-3090-4C28-A5A9-60807EFF2A15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499043720" sldId="1718"/>
            <ac:picMk id="69" creationId="{DB5C3B1E-D8E8-4936-A275-7D48D1ED792E}"/>
          </ac:picMkLst>
        </pc:pic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2046517887" sldId="1719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5" creationId="{BC01E833-A438-4C2A-AF28-2B402D7F80E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14" creationId="{2B3D86D5-D403-4BBB-8A8C-62C2600283A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15" creationId="{86A6E9A4-DFC9-4FFD-9DA9-1A08374CD1A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16" creationId="{90706089-008D-4CBD-A8A9-52E2E89FBE0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17" creationId="{4EC4C255-B6BB-4D2D-B678-F82458AD18A5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18" creationId="{740ECFE4-7DF6-4A3B-AF61-EF64CB067DE2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19" creationId="{EE72FA3C-F045-4C48-A37C-716876120DE7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20" creationId="{AAC7E0EE-D096-4D8C-890B-26CFA87FC60C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21" creationId="{0513732C-4E89-4AB7-8C4B-DCEDD07A770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22" creationId="{757E6FAA-C4F0-4439-8770-C47C295E5CB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23" creationId="{003F20D2-93D4-4ADB-8B0E-968E532E0B94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25" creationId="{1BC86607-E596-4F34-8DC5-C81522008D1B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26" creationId="{22353C63-DD22-4365-B836-4CA774107CFD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27" creationId="{88788E87-0028-4329-8BF6-168DAEFC232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28" creationId="{FAE9C536-822B-4750-B09F-6D8E848D003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29" creationId="{B306BF1E-534E-47EA-B501-847E5418D66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40" creationId="{0CC46578-DA7F-4BB8-9868-87C76AF7AD9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42" creationId="{E842CE60-7C1B-4171-985E-FF5C466BDF3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43" creationId="{7D785110-BECC-438D-8324-F9FCE6F36F5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44" creationId="{00530904-3A5D-49E4-A039-4DE71B2A464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45" creationId="{342DFFF0-ABF3-4AE4-83FA-7F3227BEC98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46" creationId="{11FD9D58-8FDF-4560-AE82-A679A1146BCA}"/>
          </ac:spMkLst>
        </pc:spChg>
        <pc:spChg chg="add del mod">
          <ac:chgData name="Hamlet Markarian" userId="4926d2b407f31d77" providerId="LiveId" clId="{1C057F98-2CC4-49E3-A2E2-A804BE88845B}" dt="2021-05-05T22:19:27.715" v="2721" actId="478"/>
          <ac:spMkLst>
            <pc:docMk/>
            <pc:sldMk cId="2046517887" sldId="1719"/>
            <ac:spMk id="51" creationId="{62D384F1-CFE4-4F9F-B42D-A60475BA0EF3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52" creationId="{598BD437-50FC-4561-A7F8-79289F29DA3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54" creationId="{66BC3556-5D2C-4125-AACD-773FBE29D98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56" creationId="{FDB61E5C-10E8-4630-BF49-6ECD36BCE308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57" creationId="{B79FE3FB-DDD9-4C52-A866-E3982D87228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046517887" sldId="1719"/>
            <ac:spMk id="58" creationId="{A2C277BF-D2C5-473F-AF53-8D8461FDB1C0}"/>
          </ac:spMkLst>
        </pc:s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2046517887" sldId="1719"/>
            <ac:grpSpMk id="24" creationId="{8680C826-373F-464F-AACC-8D12C14520AF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2046517887" sldId="1719"/>
            <ac:grpSpMk id="34" creationId="{3FAD39AD-7134-47BF-BA71-B931D44C32CA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2046517887" sldId="1719"/>
            <ac:grpSpMk id="41" creationId="{000B17A1-3E48-460C-95EA-8BD6D0C39D7D}"/>
          </ac:grpSpMkLst>
        </pc:grp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2046517887" sldId="1719"/>
            <ac:picMk id="53" creationId="{627D6850-4A9E-42FC-A858-297501CEA66F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046517887" sldId="1719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046517887" sldId="1719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046517887" sldId="1719"/>
            <ac:picMk id="63" creationId="{42E5420B-3090-4C28-A5A9-60807EFF2A15}"/>
          </ac:picMkLst>
        </pc:pic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046517887" sldId="1719"/>
            <ac:cxnSpMk id="30" creationId="{3142A2F5-D5EF-4AAF-BCFE-52767E319304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046517887" sldId="1719"/>
            <ac:cxnSpMk id="31" creationId="{3FF7B520-AEB4-409F-8BF3-18D8E4123A04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046517887" sldId="1719"/>
            <ac:cxnSpMk id="32" creationId="{F51A4133-6975-4533-BF69-A707E0816E98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046517887" sldId="1719"/>
            <ac:cxnSpMk id="33" creationId="{5E99C7C2-805B-4FE2-A311-EF9C089EF1D4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046517887" sldId="1719"/>
            <ac:cxnSpMk id="47" creationId="{6F7DFD3E-380C-43F8-AF8B-AB11316BC646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046517887" sldId="1719"/>
            <ac:cxnSpMk id="48" creationId="{9DDEA630-BC18-4AD9-AC6C-17D71648E394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046517887" sldId="1719"/>
            <ac:cxnSpMk id="49" creationId="{2BB68165-B631-4416-AE0D-7345CAAF0C6F}"/>
          </ac:cxnSpMkLst>
        </pc:cxn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2046517887" sldId="1719"/>
            <ac:cxnSpMk id="50" creationId="{FF729BD4-ACE7-4E81-A6D0-D0BFE42C3733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3720547332" sldId="1720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5" creationId="{BC01E833-A438-4C2A-AF28-2B402D7F80E5}"/>
          </ac:spMkLst>
        </pc:spChg>
        <pc:spChg chg="del">
          <ac:chgData name="Hamlet Markarian" userId="4926d2b407f31d77" providerId="LiveId" clId="{1C057F98-2CC4-49E3-A2E2-A804BE88845B}" dt="2021-05-05T22:25:05.525" v="2769" actId="478"/>
          <ac:spMkLst>
            <pc:docMk/>
            <pc:sldMk cId="3720547332" sldId="1720"/>
            <ac:spMk id="14" creationId="{2B3D86D5-D403-4BBB-8A8C-62C2600283AB}"/>
          </ac:spMkLst>
        </pc:spChg>
        <pc:spChg chg="del">
          <ac:chgData name="Hamlet Markarian" userId="4926d2b407f31d77" providerId="LiveId" clId="{1C057F98-2CC4-49E3-A2E2-A804BE88845B}" dt="2021-05-05T22:25:05.525" v="2769" actId="478"/>
          <ac:spMkLst>
            <pc:docMk/>
            <pc:sldMk cId="3720547332" sldId="1720"/>
            <ac:spMk id="15" creationId="{86A6E9A4-DFC9-4FFD-9DA9-1A08374CD1AE}"/>
          </ac:spMkLst>
        </pc:spChg>
        <pc:spChg chg="del">
          <ac:chgData name="Hamlet Markarian" userId="4926d2b407f31d77" providerId="LiveId" clId="{1C057F98-2CC4-49E3-A2E2-A804BE88845B}" dt="2021-05-05T22:25:05.525" v="2769" actId="478"/>
          <ac:spMkLst>
            <pc:docMk/>
            <pc:sldMk cId="3720547332" sldId="1720"/>
            <ac:spMk id="16" creationId="{90706089-008D-4CBD-A8A9-52E2E89FBE0C}"/>
          </ac:spMkLst>
        </pc:spChg>
        <pc:spChg chg="del">
          <ac:chgData name="Hamlet Markarian" userId="4926d2b407f31d77" providerId="LiveId" clId="{1C057F98-2CC4-49E3-A2E2-A804BE88845B}" dt="2021-05-05T22:25:05.525" v="2769" actId="478"/>
          <ac:spMkLst>
            <pc:docMk/>
            <pc:sldMk cId="3720547332" sldId="1720"/>
            <ac:spMk id="17" creationId="{4EC4C255-B6BB-4D2D-B678-F82458AD18A5}"/>
          </ac:spMkLst>
        </pc:spChg>
        <pc:spChg chg="del">
          <ac:chgData name="Hamlet Markarian" userId="4926d2b407f31d77" providerId="LiveId" clId="{1C057F98-2CC4-49E3-A2E2-A804BE88845B}" dt="2021-05-05T22:25:07.629" v="2772" actId="478"/>
          <ac:spMkLst>
            <pc:docMk/>
            <pc:sldMk cId="3720547332" sldId="1720"/>
            <ac:spMk id="18" creationId="{740ECFE4-7DF6-4A3B-AF61-EF64CB067DE2}"/>
          </ac:spMkLst>
        </pc:spChg>
        <pc:spChg chg="del">
          <ac:chgData name="Hamlet Markarian" userId="4926d2b407f31d77" providerId="LiveId" clId="{1C057F98-2CC4-49E3-A2E2-A804BE88845B}" dt="2021-05-05T22:25:05.525" v="2769" actId="478"/>
          <ac:spMkLst>
            <pc:docMk/>
            <pc:sldMk cId="3720547332" sldId="1720"/>
            <ac:spMk id="19" creationId="{EE72FA3C-F045-4C48-A37C-716876120DE7}"/>
          </ac:spMkLst>
        </pc:spChg>
        <pc:spChg chg="del">
          <ac:chgData name="Hamlet Markarian" userId="4926d2b407f31d77" providerId="LiveId" clId="{1C057F98-2CC4-49E3-A2E2-A804BE88845B}" dt="2021-05-05T22:25:07.058" v="2771" actId="478"/>
          <ac:spMkLst>
            <pc:docMk/>
            <pc:sldMk cId="3720547332" sldId="1720"/>
            <ac:spMk id="20" creationId="{AAC7E0EE-D096-4D8C-890B-26CFA87FC60C}"/>
          </ac:spMkLst>
        </pc:spChg>
        <pc:spChg chg="del">
          <ac:chgData name="Hamlet Markarian" userId="4926d2b407f31d77" providerId="LiveId" clId="{1C057F98-2CC4-49E3-A2E2-A804BE88845B}" dt="2021-05-05T22:25:05.525" v="2769" actId="478"/>
          <ac:spMkLst>
            <pc:docMk/>
            <pc:sldMk cId="3720547332" sldId="1720"/>
            <ac:spMk id="21" creationId="{0513732C-4E89-4AB7-8C4B-DCEDD07A7705}"/>
          </ac:spMkLst>
        </pc:spChg>
        <pc:spChg chg="del">
          <ac:chgData name="Hamlet Markarian" userId="4926d2b407f31d77" providerId="LiveId" clId="{1C057F98-2CC4-49E3-A2E2-A804BE88845B}" dt="2021-05-05T22:25:06.274" v="2770" actId="478"/>
          <ac:spMkLst>
            <pc:docMk/>
            <pc:sldMk cId="3720547332" sldId="1720"/>
            <ac:spMk id="22" creationId="{757E6FAA-C4F0-4439-8770-C47C295E5CB2}"/>
          </ac:spMkLst>
        </pc:spChg>
        <pc:spChg chg="del">
          <ac:chgData name="Hamlet Markarian" userId="4926d2b407f31d77" providerId="LiveId" clId="{1C057F98-2CC4-49E3-A2E2-A804BE88845B}" dt="2021-05-05T22:25:05.525" v="2769" actId="478"/>
          <ac:spMkLst>
            <pc:docMk/>
            <pc:sldMk cId="3720547332" sldId="1720"/>
            <ac:spMk id="23" creationId="{003F20D2-93D4-4ADB-8B0E-968E532E0B94}"/>
          </ac:spMkLst>
        </pc:spChg>
        <pc:spChg chg="del">
          <ac:chgData name="Hamlet Markarian" userId="4926d2b407f31d77" providerId="LiveId" clId="{1C057F98-2CC4-49E3-A2E2-A804BE88845B}" dt="2021-05-05T22:25:05.525" v="2769" actId="478"/>
          <ac:spMkLst>
            <pc:docMk/>
            <pc:sldMk cId="3720547332" sldId="1720"/>
            <ac:spMk id="29" creationId="{B306BF1E-534E-47EA-B501-847E5418D66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40" creationId="{0CC46578-DA7F-4BB8-9868-87C76AF7AD9E}"/>
          </ac:spMkLst>
        </pc:spChg>
        <pc:spChg chg="del">
          <ac:chgData name="Hamlet Markarian" userId="4926d2b407f31d77" providerId="LiveId" clId="{1C057F98-2CC4-49E3-A2E2-A804BE88845B}" dt="2021-05-05T22:25:05.525" v="2769" actId="478"/>
          <ac:spMkLst>
            <pc:docMk/>
            <pc:sldMk cId="3720547332" sldId="1720"/>
            <ac:spMk id="46" creationId="{11FD9D58-8FDF-4560-AE82-A679A1146BCA}"/>
          </ac:spMkLst>
        </pc:spChg>
        <pc:spChg chg="del">
          <ac:chgData name="Hamlet Markarian" userId="4926d2b407f31d77" providerId="LiveId" clId="{1C057F98-2CC4-49E3-A2E2-A804BE88845B}" dt="2021-05-05T22:25:08.723" v="2773" actId="478"/>
          <ac:spMkLst>
            <pc:docMk/>
            <pc:sldMk cId="3720547332" sldId="1720"/>
            <ac:spMk id="52" creationId="{598BD437-50FC-4561-A7F8-79289F29DA34}"/>
          </ac:spMkLst>
        </pc:spChg>
        <pc:spChg chg="del">
          <ac:chgData name="Hamlet Markarian" userId="4926d2b407f31d77" providerId="LiveId" clId="{1C057F98-2CC4-49E3-A2E2-A804BE88845B}" dt="2021-05-05T22:25:05.525" v="2769" actId="478"/>
          <ac:spMkLst>
            <pc:docMk/>
            <pc:sldMk cId="3720547332" sldId="1720"/>
            <ac:spMk id="54" creationId="{66BC3556-5D2C-4125-AACD-773FBE29D981}"/>
          </ac:spMkLst>
        </pc:spChg>
        <pc:spChg chg="del">
          <ac:chgData name="Hamlet Markarian" userId="4926d2b407f31d77" providerId="LiveId" clId="{1C057F98-2CC4-49E3-A2E2-A804BE88845B}" dt="2021-05-05T22:25:05.525" v="2769" actId="478"/>
          <ac:spMkLst>
            <pc:docMk/>
            <pc:sldMk cId="3720547332" sldId="1720"/>
            <ac:spMk id="56" creationId="{FDB61E5C-10E8-4630-BF49-6ECD36BCE308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57" creationId="{B79FE3FB-DDD9-4C52-A866-E3982D872286}"/>
          </ac:spMkLst>
        </pc:spChg>
        <pc:spChg chg="del">
          <ac:chgData name="Hamlet Markarian" userId="4926d2b407f31d77" providerId="LiveId" clId="{1C057F98-2CC4-49E3-A2E2-A804BE88845B}" dt="2021-05-05T22:25:05.525" v="2769" actId="478"/>
          <ac:spMkLst>
            <pc:docMk/>
            <pc:sldMk cId="3720547332" sldId="1720"/>
            <ac:spMk id="58" creationId="{A2C277BF-D2C5-473F-AF53-8D8461FDB1C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62" creationId="{21A07F80-A93E-41F3-802C-4E7A905DDCA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64" creationId="{FD94BEBD-A754-48A4-8663-58F5175AF6C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65" creationId="{D0224626-D009-4CB2-94DD-F440791E829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66" creationId="{932048CE-A478-4049-8E71-60A9ACBD4AD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67" creationId="{0575E853-B52B-498E-990E-BC7282F76E0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68" creationId="{16CCBABE-E220-46C0-8A72-33F983AD5E4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69" creationId="{F9F31EF5-B3AE-4646-9D41-C235B19D199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70" creationId="{D1F27F16-C71E-4495-A5D8-7FB56C19504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71" creationId="{48017745-638B-4C67-B756-00EAB7DABB0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72" creationId="{A12D7D50-F469-4978-A191-118F71AAF649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73" creationId="{25D3E050-5F8D-4583-9036-65E4F5C8A04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74" creationId="{B4503680-42FA-4901-A1A0-C868EE1048C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20547332" sldId="1720"/>
            <ac:spMk id="76" creationId="{717248B4-CFBD-47FC-BE69-194FBD485BEF}"/>
          </ac:spMkLst>
        </pc:spChg>
        <pc:grpChg chg="del">
          <ac:chgData name="Hamlet Markarian" userId="4926d2b407f31d77" providerId="LiveId" clId="{1C057F98-2CC4-49E3-A2E2-A804BE88845B}" dt="2021-05-05T22:25:05.525" v="2769" actId="478"/>
          <ac:grpSpMkLst>
            <pc:docMk/>
            <pc:sldMk cId="3720547332" sldId="1720"/>
            <ac:grpSpMk id="24" creationId="{8680C826-373F-464F-AACC-8D12C14520AF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3720547332" sldId="1720"/>
            <ac:grpSpMk id="34" creationId="{3FAD39AD-7134-47BF-BA71-B931D44C32CA}"/>
          </ac:grpSpMkLst>
        </pc:grpChg>
        <pc:grpChg chg="del">
          <ac:chgData name="Hamlet Markarian" userId="4926d2b407f31d77" providerId="LiveId" clId="{1C057F98-2CC4-49E3-A2E2-A804BE88845B}" dt="2021-05-05T22:25:05.525" v="2769" actId="478"/>
          <ac:grpSpMkLst>
            <pc:docMk/>
            <pc:sldMk cId="3720547332" sldId="1720"/>
            <ac:grpSpMk id="41" creationId="{000B17A1-3E48-460C-95EA-8BD6D0C39D7D}"/>
          </ac:grpSpMkLst>
        </pc:grp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3720547332" sldId="1720"/>
            <ac:picMk id="51" creationId="{03ABE528-2963-4B56-9C19-558D54C8F966}"/>
          </ac:picMkLst>
        </pc:picChg>
        <pc:picChg chg="del">
          <ac:chgData name="Hamlet Markarian" userId="4926d2b407f31d77" providerId="LiveId" clId="{1C057F98-2CC4-49E3-A2E2-A804BE88845B}" dt="2021-05-05T22:25:05.525" v="2769" actId="478"/>
          <ac:picMkLst>
            <pc:docMk/>
            <pc:sldMk cId="3720547332" sldId="1720"/>
            <ac:picMk id="53" creationId="{627D6850-4A9E-42FC-A858-297501CEA66F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720547332" sldId="1720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720547332" sldId="1720"/>
            <ac:picMk id="59" creationId="{B9526696-E983-4EDA-8A8C-E710C71CB59C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3720547332" sldId="1720"/>
            <ac:picMk id="60" creationId="{E8ABA668-1824-4821-BA8F-93EEEDCD7A54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3720547332" sldId="1720"/>
            <ac:picMk id="61" creationId="{E0484C72-C64C-419C-A931-305961217B1E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720547332" sldId="1720"/>
            <ac:picMk id="63" creationId="{42E5420B-3090-4C28-A5A9-60807EFF2A15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3720547332" sldId="1720"/>
            <ac:picMk id="75" creationId="{5BBE4147-BD39-4327-9060-CEBCD1ED727A}"/>
          </ac:picMkLst>
        </pc:picChg>
        <pc:cxnChg chg="del mod">
          <ac:chgData name="Hamlet Markarian" userId="4926d2b407f31d77" providerId="LiveId" clId="{1C057F98-2CC4-49E3-A2E2-A804BE88845B}" dt="2021-05-05T22:25:05.525" v="2769" actId="478"/>
          <ac:cxnSpMkLst>
            <pc:docMk/>
            <pc:sldMk cId="3720547332" sldId="1720"/>
            <ac:cxnSpMk id="30" creationId="{3142A2F5-D5EF-4AAF-BCFE-52767E319304}"/>
          </ac:cxnSpMkLst>
        </pc:cxnChg>
        <pc:cxnChg chg="del mod">
          <ac:chgData name="Hamlet Markarian" userId="4926d2b407f31d77" providerId="LiveId" clId="{1C057F98-2CC4-49E3-A2E2-A804BE88845B}" dt="2021-05-05T22:25:05.525" v="2769" actId="478"/>
          <ac:cxnSpMkLst>
            <pc:docMk/>
            <pc:sldMk cId="3720547332" sldId="1720"/>
            <ac:cxnSpMk id="31" creationId="{3FF7B520-AEB4-409F-8BF3-18D8E4123A04}"/>
          </ac:cxnSpMkLst>
        </pc:cxnChg>
        <pc:cxnChg chg="del mod">
          <ac:chgData name="Hamlet Markarian" userId="4926d2b407f31d77" providerId="LiveId" clId="{1C057F98-2CC4-49E3-A2E2-A804BE88845B}" dt="2021-05-05T22:25:05.525" v="2769" actId="478"/>
          <ac:cxnSpMkLst>
            <pc:docMk/>
            <pc:sldMk cId="3720547332" sldId="1720"/>
            <ac:cxnSpMk id="32" creationId="{F51A4133-6975-4533-BF69-A707E0816E98}"/>
          </ac:cxnSpMkLst>
        </pc:cxnChg>
        <pc:cxnChg chg="del">
          <ac:chgData name="Hamlet Markarian" userId="4926d2b407f31d77" providerId="LiveId" clId="{1C057F98-2CC4-49E3-A2E2-A804BE88845B}" dt="2021-05-05T22:25:05.525" v="2769" actId="478"/>
          <ac:cxnSpMkLst>
            <pc:docMk/>
            <pc:sldMk cId="3720547332" sldId="1720"/>
            <ac:cxnSpMk id="33" creationId="{5E99C7C2-805B-4FE2-A311-EF9C089EF1D4}"/>
          </ac:cxnSpMkLst>
        </pc:cxnChg>
        <pc:cxnChg chg="del">
          <ac:chgData name="Hamlet Markarian" userId="4926d2b407f31d77" providerId="LiveId" clId="{1C057F98-2CC4-49E3-A2E2-A804BE88845B}" dt="2021-05-05T22:25:05.525" v="2769" actId="478"/>
          <ac:cxnSpMkLst>
            <pc:docMk/>
            <pc:sldMk cId="3720547332" sldId="1720"/>
            <ac:cxnSpMk id="47" creationId="{6F7DFD3E-380C-43F8-AF8B-AB11316BC646}"/>
          </ac:cxnSpMkLst>
        </pc:cxnChg>
        <pc:cxnChg chg="del">
          <ac:chgData name="Hamlet Markarian" userId="4926d2b407f31d77" providerId="LiveId" clId="{1C057F98-2CC4-49E3-A2E2-A804BE88845B}" dt="2021-05-05T22:25:05.525" v="2769" actId="478"/>
          <ac:cxnSpMkLst>
            <pc:docMk/>
            <pc:sldMk cId="3720547332" sldId="1720"/>
            <ac:cxnSpMk id="48" creationId="{9DDEA630-BC18-4AD9-AC6C-17D71648E394}"/>
          </ac:cxnSpMkLst>
        </pc:cxnChg>
        <pc:cxnChg chg="del">
          <ac:chgData name="Hamlet Markarian" userId="4926d2b407f31d77" providerId="LiveId" clId="{1C057F98-2CC4-49E3-A2E2-A804BE88845B}" dt="2021-05-05T22:25:05.525" v="2769" actId="478"/>
          <ac:cxnSpMkLst>
            <pc:docMk/>
            <pc:sldMk cId="3720547332" sldId="1720"/>
            <ac:cxnSpMk id="49" creationId="{2BB68165-B631-4416-AE0D-7345CAAF0C6F}"/>
          </ac:cxnSpMkLst>
        </pc:cxnChg>
        <pc:cxnChg chg="del">
          <ac:chgData name="Hamlet Markarian" userId="4926d2b407f31d77" providerId="LiveId" clId="{1C057F98-2CC4-49E3-A2E2-A804BE88845B}" dt="2021-05-05T22:25:05.525" v="2769" actId="478"/>
          <ac:cxnSpMkLst>
            <pc:docMk/>
            <pc:sldMk cId="3720547332" sldId="1720"/>
            <ac:cxnSpMk id="50" creationId="{FF729BD4-ACE7-4E81-A6D0-D0BFE42C3733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4186019435" sldId="1721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5" creationId="{BC01E833-A438-4C2A-AF28-2B402D7F80E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31" creationId="{94283762-10D1-426D-BAD1-638618E3503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32" creationId="{0917389A-3C5B-4229-82F8-F7CCE831B17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33" creationId="{111902F0-6CA2-411A-BC57-447DA99EEE3B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40" creationId="{0CC46578-DA7F-4BB8-9868-87C76AF7AD9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41" creationId="{EBF3F303-3A8B-464C-B965-764FCB015BC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42" creationId="{6F4ED110-16C0-46B9-AE0A-BED3F072FDD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43" creationId="{EC4C97CD-4177-4E08-9CF4-11DF0F13D6F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44" creationId="{3A5E138A-7590-4DC9-A642-B3B9398DC0A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45" creationId="{932E7179-770C-4E0C-9D96-9D42511BF7E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46" creationId="{CF98A165-3A80-4A4D-AC29-E71F401239C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47" creationId="{646D49F3-29CF-4855-8187-43FD214A0AC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48" creationId="{45422926-298C-4E71-830F-DBF0278EA06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49" creationId="{E31D3A2F-3935-4835-B01E-F586DEBE33C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50" creationId="{6D4F2CAA-3CB3-4E61-8425-8B21DCEBB43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52" creationId="{603CB379-E6E5-4967-88A4-EDD6CD7115C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53" creationId="{867D2833-B5F9-4A57-AC73-87837AB917A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54" creationId="{3683AD7D-2147-4BFE-8F71-154CBD9A541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56" creationId="{B09B873F-1413-4686-8202-41A058EC3868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57" creationId="{B79FE3FB-DDD9-4C52-A866-E3982D87228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58" creationId="{9CE9FB85-7CFA-44A9-BF43-E0BE73EAABA0}"/>
          </ac:spMkLst>
        </pc:spChg>
        <pc:spChg chg="del">
          <ac:chgData name="Hamlet Markarian" userId="4926d2b407f31d77" providerId="LiveId" clId="{1C057F98-2CC4-49E3-A2E2-A804BE88845B}" dt="2021-05-05T22:29:56.628" v="2803" actId="478"/>
          <ac:spMkLst>
            <pc:docMk/>
            <pc:sldMk cId="4186019435" sldId="1721"/>
            <ac:spMk id="62" creationId="{21A07F80-A93E-41F3-802C-4E7A905DDCAC}"/>
          </ac:spMkLst>
        </pc:spChg>
        <pc:spChg chg="del">
          <ac:chgData name="Hamlet Markarian" userId="4926d2b407f31d77" providerId="LiveId" clId="{1C057F98-2CC4-49E3-A2E2-A804BE88845B}" dt="2021-05-05T22:29:58.675" v="2806" actId="478"/>
          <ac:spMkLst>
            <pc:docMk/>
            <pc:sldMk cId="4186019435" sldId="1721"/>
            <ac:spMk id="64" creationId="{FD94BEBD-A754-48A4-8663-58F5175AF6C0}"/>
          </ac:spMkLst>
        </pc:spChg>
        <pc:spChg chg="del">
          <ac:chgData name="Hamlet Markarian" userId="4926d2b407f31d77" providerId="LiveId" clId="{1C057F98-2CC4-49E3-A2E2-A804BE88845B}" dt="2021-05-05T22:29:56.628" v="2803" actId="478"/>
          <ac:spMkLst>
            <pc:docMk/>
            <pc:sldMk cId="4186019435" sldId="1721"/>
            <ac:spMk id="65" creationId="{D0224626-D009-4CB2-94DD-F440791E8295}"/>
          </ac:spMkLst>
        </pc:spChg>
        <pc:spChg chg="del">
          <ac:chgData name="Hamlet Markarian" userId="4926d2b407f31d77" providerId="LiveId" clId="{1C057F98-2CC4-49E3-A2E2-A804BE88845B}" dt="2021-05-05T22:29:58.180" v="2805" actId="478"/>
          <ac:spMkLst>
            <pc:docMk/>
            <pc:sldMk cId="4186019435" sldId="1721"/>
            <ac:spMk id="66" creationId="{932048CE-A478-4049-8E71-60A9ACBD4ADA}"/>
          </ac:spMkLst>
        </pc:spChg>
        <pc:spChg chg="del">
          <ac:chgData name="Hamlet Markarian" userId="4926d2b407f31d77" providerId="LiveId" clId="{1C057F98-2CC4-49E3-A2E2-A804BE88845B}" dt="2021-05-05T22:29:56.628" v="2803" actId="478"/>
          <ac:spMkLst>
            <pc:docMk/>
            <pc:sldMk cId="4186019435" sldId="1721"/>
            <ac:spMk id="67" creationId="{0575E853-B52B-498E-990E-BC7282F76E01}"/>
          </ac:spMkLst>
        </pc:spChg>
        <pc:spChg chg="del">
          <ac:chgData name="Hamlet Markarian" userId="4926d2b407f31d77" providerId="LiveId" clId="{1C057F98-2CC4-49E3-A2E2-A804BE88845B}" dt="2021-05-05T22:29:57.363" v="2804" actId="478"/>
          <ac:spMkLst>
            <pc:docMk/>
            <pc:sldMk cId="4186019435" sldId="1721"/>
            <ac:spMk id="68" creationId="{16CCBABE-E220-46C0-8A72-33F983AD5E4C}"/>
          </ac:spMkLst>
        </pc:spChg>
        <pc:spChg chg="del">
          <ac:chgData name="Hamlet Markarian" userId="4926d2b407f31d77" providerId="LiveId" clId="{1C057F98-2CC4-49E3-A2E2-A804BE88845B}" dt="2021-05-05T22:29:56.628" v="2803" actId="478"/>
          <ac:spMkLst>
            <pc:docMk/>
            <pc:sldMk cId="4186019435" sldId="1721"/>
            <ac:spMk id="69" creationId="{F9F31EF5-B3AE-4646-9D41-C235B19D199D}"/>
          </ac:spMkLst>
        </pc:spChg>
        <pc:spChg chg="del">
          <ac:chgData name="Hamlet Markarian" userId="4926d2b407f31d77" providerId="LiveId" clId="{1C057F98-2CC4-49E3-A2E2-A804BE88845B}" dt="2021-05-05T22:29:56.628" v="2803" actId="478"/>
          <ac:spMkLst>
            <pc:docMk/>
            <pc:sldMk cId="4186019435" sldId="1721"/>
            <ac:spMk id="70" creationId="{D1F27F16-C71E-4495-A5D8-7FB56C195041}"/>
          </ac:spMkLst>
        </pc:spChg>
        <pc:spChg chg="del">
          <ac:chgData name="Hamlet Markarian" userId="4926d2b407f31d77" providerId="LiveId" clId="{1C057F98-2CC4-49E3-A2E2-A804BE88845B}" dt="2021-05-05T22:29:56.628" v="2803" actId="478"/>
          <ac:spMkLst>
            <pc:docMk/>
            <pc:sldMk cId="4186019435" sldId="1721"/>
            <ac:spMk id="71" creationId="{48017745-638B-4C67-B756-00EAB7DABB0E}"/>
          </ac:spMkLst>
        </pc:spChg>
        <pc:spChg chg="del">
          <ac:chgData name="Hamlet Markarian" userId="4926d2b407f31d77" providerId="LiveId" clId="{1C057F98-2CC4-49E3-A2E2-A804BE88845B}" dt="2021-05-05T22:29:56.628" v="2803" actId="478"/>
          <ac:spMkLst>
            <pc:docMk/>
            <pc:sldMk cId="4186019435" sldId="1721"/>
            <ac:spMk id="72" creationId="{A12D7D50-F469-4978-A191-118F71AAF649}"/>
          </ac:spMkLst>
        </pc:spChg>
        <pc:spChg chg="del">
          <ac:chgData name="Hamlet Markarian" userId="4926d2b407f31d77" providerId="LiveId" clId="{1C057F98-2CC4-49E3-A2E2-A804BE88845B}" dt="2021-05-05T22:29:56.628" v="2803" actId="478"/>
          <ac:spMkLst>
            <pc:docMk/>
            <pc:sldMk cId="4186019435" sldId="1721"/>
            <ac:spMk id="73" creationId="{25D3E050-5F8D-4583-9036-65E4F5C8A04C}"/>
          </ac:spMkLst>
        </pc:spChg>
        <pc:spChg chg="del">
          <ac:chgData name="Hamlet Markarian" userId="4926d2b407f31d77" providerId="LiveId" clId="{1C057F98-2CC4-49E3-A2E2-A804BE88845B}" dt="2021-05-05T22:29:56.628" v="2803" actId="478"/>
          <ac:spMkLst>
            <pc:docMk/>
            <pc:sldMk cId="4186019435" sldId="1721"/>
            <ac:spMk id="74" creationId="{B4503680-42FA-4901-A1A0-C868EE1048C3}"/>
          </ac:spMkLst>
        </pc:spChg>
        <pc:spChg chg="del">
          <ac:chgData name="Hamlet Markarian" userId="4926d2b407f31d77" providerId="LiveId" clId="{1C057F98-2CC4-49E3-A2E2-A804BE88845B}" dt="2021-05-05T22:29:56.628" v="2803" actId="478"/>
          <ac:spMkLst>
            <pc:docMk/>
            <pc:sldMk cId="4186019435" sldId="1721"/>
            <ac:spMk id="76" creationId="{717248B4-CFBD-47FC-BE69-194FBD485BE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77" creationId="{0A87D35B-C725-4DA3-AC58-BFEEEEB91C7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186019435" sldId="1721"/>
            <ac:spMk id="78" creationId="{EC03B455-5A73-42B6-BD69-D1BC83DC4D27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4186019435" sldId="1721"/>
            <ac:grpSpMk id="34" creationId="{3FAD39AD-7134-47BF-BA71-B931D44C32CA}"/>
          </ac:grpSpMkLst>
        </pc:grpChg>
        <pc:picChg chg="del">
          <ac:chgData name="Hamlet Markarian" userId="4926d2b407f31d77" providerId="LiveId" clId="{1C057F98-2CC4-49E3-A2E2-A804BE88845B}" dt="2021-05-05T22:29:56.628" v="2803" actId="478"/>
          <ac:picMkLst>
            <pc:docMk/>
            <pc:sldMk cId="4186019435" sldId="1721"/>
            <ac:picMk id="51" creationId="{03ABE528-2963-4B56-9C19-558D54C8F966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186019435" sldId="1721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186019435" sldId="1721"/>
            <ac:picMk id="59" creationId="{B9526696-E983-4EDA-8A8C-E710C71CB59C}"/>
          </ac:picMkLst>
        </pc:picChg>
        <pc:picChg chg="del">
          <ac:chgData name="Hamlet Markarian" userId="4926d2b407f31d77" providerId="LiveId" clId="{1C057F98-2CC4-49E3-A2E2-A804BE88845B}" dt="2021-05-05T22:29:56.628" v="2803" actId="478"/>
          <ac:picMkLst>
            <pc:docMk/>
            <pc:sldMk cId="4186019435" sldId="1721"/>
            <ac:picMk id="60" creationId="{E8ABA668-1824-4821-BA8F-93EEEDCD7A54}"/>
          </ac:picMkLst>
        </pc:picChg>
        <pc:picChg chg="del">
          <ac:chgData name="Hamlet Markarian" userId="4926d2b407f31d77" providerId="LiveId" clId="{1C057F98-2CC4-49E3-A2E2-A804BE88845B}" dt="2021-05-05T22:29:56.628" v="2803" actId="478"/>
          <ac:picMkLst>
            <pc:docMk/>
            <pc:sldMk cId="4186019435" sldId="1721"/>
            <ac:picMk id="61" creationId="{E0484C72-C64C-419C-A931-305961217B1E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186019435" sldId="1721"/>
            <ac:picMk id="63" creationId="{42E5420B-3090-4C28-A5A9-60807EFF2A15}"/>
          </ac:picMkLst>
        </pc:picChg>
        <pc:picChg chg="del">
          <ac:chgData name="Hamlet Markarian" userId="4926d2b407f31d77" providerId="LiveId" clId="{1C057F98-2CC4-49E3-A2E2-A804BE88845B}" dt="2021-05-05T22:29:56.628" v="2803" actId="478"/>
          <ac:picMkLst>
            <pc:docMk/>
            <pc:sldMk cId="4186019435" sldId="1721"/>
            <ac:picMk id="75" creationId="{5BBE4147-BD39-4327-9060-CEBCD1ED727A}"/>
          </ac:picMkLst>
        </pc:pic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2938695749" sldId="1722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5" creationId="{BC01E833-A438-4C2A-AF28-2B402D7F80E5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31" creationId="{94283762-10D1-426D-BAD1-638618E3503D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32" creationId="{0917389A-3C5B-4229-82F8-F7CCE831B175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33" creationId="{111902F0-6CA2-411A-BC57-447DA99EEE3B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40" creationId="{0CC46578-DA7F-4BB8-9868-87C76AF7AD9E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41" creationId="{EBF3F303-3A8B-464C-B965-764FCB015BC1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42" creationId="{6F4ED110-16C0-46B9-AE0A-BED3F072FDD2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43" creationId="{EC4C97CD-4177-4E08-9CF4-11DF0F13D6F0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44" creationId="{3A5E138A-7590-4DC9-A642-B3B9398DC0A7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45" creationId="{932E7179-770C-4E0C-9D96-9D42511BF7EB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46" creationId="{CF98A165-3A80-4A4D-AC29-E71F401239C5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47" creationId="{646D49F3-29CF-4855-8187-43FD214A0AC5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48" creationId="{45422926-298C-4E71-830F-DBF0278EA063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49" creationId="{E31D3A2F-3935-4835-B01E-F586DEBE33C6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50" creationId="{6D4F2CAA-3CB3-4E61-8425-8B21DCEBB431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51" creationId="{2E7E1D65-5DDC-40EB-9450-DB9107FC8406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52" creationId="{603CB379-E6E5-4967-88A4-EDD6CD7115C5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53" creationId="{867D2833-B5F9-4A57-AC73-87837AB917AE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54" creationId="{3683AD7D-2147-4BFE-8F71-154CBD9A5413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56" creationId="{B09B873F-1413-4686-8202-41A058EC3868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57" creationId="{B79FE3FB-DDD9-4C52-A866-E3982D872286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58" creationId="{9CE9FB85-7CFA-44A9-BF43-E0BE73EAABA0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60" creationId="{B9EED468-B25F-4DE8-88E8-23DF9E12A10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61" creationId="{0072AC69-B44D-43B7-8543-602DB78E603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62" creationId="{C928B1EB-7335-463A-874D-2BA3C3B0215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64" creationId="{E8A2ED04-CC1C-426A-9ECC-FFE443BF24E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65" creationId="{FDCB7235-D9EC-4777-9FE1-B632A935E84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66" creationId="{8EDBC553-5D3C-488F-86B5-7C7CDD134AF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67" creationId="{C4144FC6-1A19-44FB-B7AD-3718383F93C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68" creationId="{2F43E421-57D8-44CB-B955-0C7DFE3CB3F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69" creationId="{6D376827-702A-4090-AA93-91B7131279D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70" creationId="{C17D8416-64F7-456B-92D8-EF7959F8381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71" creationId="{54F874CD-9965-488B-B541-DFEFDB64174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72" creationId="{76932A3B-675A-436F-9B9E-6BD3F49B40E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73" creationId="{96CB9CC6-787B-457A-BEA8-37FF22F4902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74" creationId="{CB4F38DE-3B5D-4547-9011-3BBBBDED350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75" creationId="{7634DF0C-87F7-41F4-A65D-C422872720F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76" creationId="{03555D56-D0ED-45B2-B925-F8C5ABFA5895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77" creationId="{0A87D35B-C725-4DA3-AC58-BFEEEEB91C7D}"/>
          </ac:spMkLst>
        </pc:spChg>
        <pc:spChg chg="add del">
          <ac:chgData name="Hamlet Markarian" userId="4926d2b407f31d77" providerId="LiveId" clId="{1C057F98-2CC4-49E3-A2E2-A804BE88845B}" dt="2021-05-05T22:41:40.996" v="2874" actId="478"/>
          <ac:spMkLst>
            <pc:docMk/>
            <pc:sldMk cId="2938695749" sldId="1722"/>
            <ac:spMk id="78" creationId="{EC03B455-5A73-42B6-BD69-D1BC83DC4D27}"/>
          </ac:spMkLst>
        </pc:spChg>
        <pc:spChg chg="add del mod">
          <ac:chgData name="Hamlet Markarian" userId="4926d2b407f31d77" providerId="LiveId" clId="{1C057F98-2CC4-49E3-A2E2-A804BE88845B}" dt="2021-05-05T22:45:39.364" v="2917" actId="478"/>
          <ac:spMkLst>
            <pc:docMk/>
            <pc:sldMk cId="2938695749" sldId="1722"/>
            <ac:spMk id="79" creationId="{78367A36-0BAA-464C-A773-2F82B2FD42A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80" creationId="{45D33589-B128-4D25-81E0-9E027E49ECD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82" creationId="{8669E925-A474-428E-AECD-75DFFB0DA24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938695749" sldId="1722"/>
            <ac:spMk id="83" creationId="{B8481E1D-141F-4B25-83F6-E1F28B0B6DE3}"/>
          </ac:spMkLst>
        </pc:spChg>
        <pc:grpChg chg="add del mod">
          <ac:chgData name="Hamlet Markarian" userId="4926d2b407f31d77" providerId="LiveId" clId="{1C057F98-2CC4-49E3-A2E2-A804BE88845B}" dt="2021-05-06T09:32:25.047" v="3985"/>
          <ac:grpSpMkLst>
            <pc:docMk/>
            <pc:sldMk cId="2938695749" sldId="1722"/>
            <ac:grpSpMk id="34" creationId="{3FAD39AD-7134-47BF-BA71-B931D44C32CA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938695749" sldId="1722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938695749" sldId="1722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938695749" sldId="1722"/>
            <ac:picMk id="63" creationId="{42E5420B-3090-4C28-A5A9-60807EFF2A15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2938695749" sldId="1722"/>
            <ac:picMk id="81" creationId="{04E3F867-0B0A-4E29-879A-89BD4723849B}"/>
          </ac:picMkLst>
        </pc:pic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2408407725" sldId="1723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5" creationId="{BC01E833-A438-4C2A-AF28-2B402D7F80E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40" creationId="{0CC46578-DA7F-4BB8-9868-87C76AF7AD9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41" creationId="{4D33FB35-815C-4783-85DE-FF0B4C10C81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42" creationId="{6DFE3127-1DD2-41EF-B75D-288E5A19EFE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43" creationId="{B52B8AB9-8689-4C1F-B400-81040A04547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44" creationId="{6BB63532-C7D0-4038-8C0E-E5AF6457D1F2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45" creationId="{3BDEE645-C2C4-4E8E-876A-F89745A322F4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46" creationId="{2022E1C4-6521-479A-89F6-9604D4A33586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47" creationId="{30A51D9E-E6E8-466C-9CF6-90DF5B3CC466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48" creationId="{8858B942-5519-42AA-AD98-E9BE843AAAC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49" creationId="{B4D9D59A-4A8B-4CA7-8AD6-FC0ED947A2E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50" creationId="{FEEF486C-4688-454C-B7EB-C830F5E36497}"/>
          </ac:spMkLst>
        </pc:spChg>
        <pc:spChg chg="del">
          <ac:chgData name="Hamlet Markarian" userId="4926d2b407f31d77" providerId="LiveId" clId="{1C057F98-2CC4-49E3-A2E2-A804BE88845B}" dt="2021-05-05T22:49:57.060" v="2935" actId="478"/>
          <ac:spMkLst>
            <pc:docMk/>
            <pc:sldMk cId="2408407725" sldId="1723"/>
            <ac:spMk id="51" creationId="{2E7E1D65-5DDC-40EB-9450-DB9107FC840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52" creationId="{B219EC80-B69B-4E1C-9F68-8362ABF013C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54" creationId="{B689C54D-8917-46DC-B449-195BB70E303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57" creationId="{B79FE3FB-DDD9-4C52-A866-E3982D872286}"/>
          </ac:spMkLst>
        </pc:spChg>
        <pc:spChg chg="del">
          <ac:chgData name="Hamlet Markarian" userId="4926d2b407f31d77" providerId="LiveId" clId="{1C057F98-2CC4-49E3-A2E2-A804BE88845B}" dt="2021-05-05T22:49:57.764" v="2936" actId="478"/>
          <ac:spMkLst>
            <pc:docMk/>
            <pc:sldMk cId="2408407725" sldId="1723"/>
            <ac:spMk id="60" creationId="{B9EED468-B25F-4DE8-88E8-23DF9E12A10F}"/>
          </ac:spMkLst>
        </pc:spChg>
        <pc:spChg chg="del">
          <ac:chgData name="Hamlet Markarian" userId="4926d2b407f31d77" providerId="LiveId" clId="{1C057F98-2CC4-49E3-A2E2-A804BE88845B}" dt="2021-05-05T22:49:57.060" v="2935" actId="478"/>
          <ac:spMkLst>
            <pc:docMk/>
            <pc:sldMk cId="2408407725" sldId="1723"/>
            <ac:spMk id="61" creationId="{0072AC69-B44D-43B7-8543-602DB78E603D}"/>
          </ac:spMkLst>
        </pc:spChg>
        <pc:spChg chg="del">
          <ac:chgData name="Hamlet Markarian" userId="4926d2b407f31d77" providerId="LiveId" clId="{1C057F98-2CC4-49E3-A2E2-A804BE88845B}" dt="2021-05-05T22:49:57.060" v="2935" actId="478"/>
          <ac:spMkLst>
            <pc:docMk/>
            <pc:sldMk cId="2408407725" sldId="1723"/>
            <ac:spMk id="62" creationId="{C928B1EB-7335-463A-874D-2BA3C3B02150}"/>
          </ac:spMkLst>
        </pc:spChg>
        <pc:spChg chg="del">
          <ac:chgData name="Hamlet Markarian" userId="4926d2b407f31d77" providerId="LiveId" clId="{1C057F98-2CC4-49E3-A2E2-A804BE88845B}" dt="2021-05-05T22:49:57.060" v="2935" actId="478"/>
          <ac:spMkLst>
            <pc:docMk/>
            <pc:sldMk cId="2408407725" sldId="1723"/>
            <ac:spMk id="64" creationId="{E8A2ED04-CC1C-426A-9ECC-FFE443BF24EC}"/>
          </ac:spMkLst>
        </pc:spChg>
        <pc:spChg chg="del">
          <ac:chgData name="Hamlet Markarian" userId="4926d2b407f31d77" providerId="LiveId" clId="{1C057F98-2CC4-49E3-A2E2-A804BE88845B}" dt="2021-05-05T22:49:57.060" v="2935" actId="478"/>
          <ac:spMkLst>
            <pc:docMk/>
            <pc:sldMk cId="2408407725" sldId="1723"/>
            <ac:spMk id="65" creationId="{FDCB7235-D9EC-4777-9FE1-B632A935E847}"/>
          </ac:spMkLst>
        </pc:spChg>
        <pc:spChg chg="del">
          <ac:chgData name="Hamlet Markarian" userId="4926d2b407f31d77" providerId="LiveId" clId="{1C057F98-2CC4-49E3-A2E2-A804BE88845B}" dt="2021-05-05T22:49:57.060" v="2935" actId="478"/>
          <ac:spMkLst>
            <pc:docMk/>
            <pc:sldMk cId="2408407725" sldId="1723"/>
            <ac:spMk id="66" creationId="{8EDBC553-5D3C-488F-86B5-7C7CDD134AF2}"/>
          </ac:spMkLst>
        </pc:spChg>
        <pc:spChg chg="del">
          <ac:chgData name="Hamlet Markarian" userId="4926d2b407f31d77" providerId="LiveId" clId="{1C057F98-2CC4-49E3-A2E2-A804BE88845B}" dt="2021-05-05T22:49:57.060" v="2935" actId="478"/>
          <ac:spMkLst>
            <pc:docMk/>
            <pc:sldMk cId="2408407725" sldId="1723"/>
            <ac:spMk id="67" creationId="{C4144FC6-1A19-44FB-B7AD-3718383F93C1}"/>
          </ac:spMkLst>
        </pc:spChg>
        <pc:spChg chg="del">
          <ac:chgData name="Hamlet Markarian" userId="4926d2b407f31d77" providerId="LiveId" clId="{1C057F98-2CC4-49E3-A2E2-A804BE88845B}" dt="2021-05-05T22:49:57.060" v="2935" actId="478"/>
          <ac:spMkLst>
            <pc:docMk/>
            <pc:sldMk cId="2408407725" sldId="1723"/>
            <ac:spMk id="68" creationId="{2F43E421-57D8-44CB-B955-0C7DFE3CB3F6}"/>
          </ac:spMkLst>
        </pc:spChg>
        <pc:spChg chg="del">
          <ac:chgData name="Hamlet Markarian" userId="4926d2b407f31d77" providerId="LiveId" clId="{1C057F98-2CC4-49E3-A2E2-A804BE88845B}" dt="2021-05-05T22:49:57.060" v="2935" actId="478"/>
          <ac:spMkLst>
            <pc:docMk/>
            <pc:sldMk cId="2408407725" sldId="1723"/>
            <ac:spMk id="69" creationId="{6D376827-702A-4090-AA93-91B7131279D4}"/>
          </ac:spMkLst>
        </pc:spChg>
        <pc:spChg chg="del">
          <ac:chgData name="Hamlet Markarian" userId="4926d2b407f31d77" providerId="LiveId" clId="{1C057F98-2CC4-49E3-A2E2-A804BE88845B}" dt="2021-05-05T22:49:57.060" v="2935" actId="478"/>
          <ac:spMkLst>
            <pc:docMk/>
            <pc:sldMk cId="2408407725" sldId="1723"/>
            <ac:spMk id="70" creationId="{C17D8416-64F7-456B-92D8-EF7959F83810}"/>
          </ac:spMkLst>
        </pc:spChg>
        <pc:spChg chg="del">
          <ac:chgData name="Hamlet Markarian" userId="4926d2b407f31d77" providerId="LiveId" clId="{1C057F98-2CC4-49E3-A2E2-A804BE88845B}" dt="2021-05-05T22:49:57.060" v="2935" actId="478"/>
          <ac:spMkLst>
            <pc:docMk/>
            <pc:sldMk cId="2408407725" sldId="1723"/>
            <ac:spMk id="71" creationId="{54F874CD-9965-488B-B541-DFEFDB64174B}"/>
          </ac:spMkLst>
        </pc:spChg>
        <pc:spChg chg="del">
          <ac:chgData name="Hamlet Markarian" userId="4926d2b407f31d77" providerId="LiveId" clId="{1C057F98-2CC4-49E3-A2E2-A804BE88845B}" dt="2021-05-05T22:49:57.060" v="2935" actId="478"/>
          <ac:spMkLst>
            <pc:docMk/>
            <pc:sldMk cId="2408407725" sldId="1723"/>
            <ac:spMk id="72" creationId="{76932A3B-675A-436F-9B9E-6BD3F49B40ED}"/>
          </ac:spMkLst>
        </pc:spChg>
        <pc:spChg chg="del">
          <ac:chgData name="Hamlet Markarian" userId="4926d2b407f31d77" providerId="LiveId" clId="{1C057F98-2CC4-49E3-A2E2-A804BE88845B}" dt="2021-05-05T22:49:57.060" v="2935" actId="478"/>
          <ac:spMkLst>
            <pc:docMk/>
            <pc:sldMk cId="2408407725" sldId="1723"/>
            <ac:spMk id="73" creationId="{96CB9CC6-787B-457A-BEA8-37FF22F49025}"/>
          </ac:spMkLst>
        </pc:spChg>
        <pc:spChg chg="del">
          <ac:chgData name="Hamlet Markarian" userId="4926d2b407f31d77" providerId="LiveId" clId="{1C057F98-2CC4-49E3-A2E2-A804BE88845B}" dt="2021-05-05T22:49:57.060" v="2935" actId="478"/>
          <ac:spMkLst>
            <pc:docMk/>
            <pc:sldMk cId="2408407725" sldId="1723"/>
            <ac:spMk id="74" creationId="{CB4F38DE-3B5D-4547-9011-3BBBBDED3507}"/>
          </ac:spMkLst>
        </pc:spChg>
        <pc:spChg chg="del">
          <ac:chgData name="Hamlet Markarian" userId="4926d2b407f31d77" providerId="LiveId" clId="{1C057F98-2CC4-49E3-A2E2-A804BE88845B}" dt="2021-05-05T22:49:57.060" v="2935" actId="478"/>
          <ac:spMkLst>
            <pc:docMk/>
            <pc:sldMk cId="2408407725" sldId="1723"/>
            <ac:spMk id="75" creationId="{7634DF0C-87F7-41F4-A65D-C422872720F7}"/>
          </ac:spMkLst>
        </pc:spChg>
        <pc:spChg chg="del">
          <ac:chgData name="Hamlet Markarian" userId="4926d2b407f31d77" providerId="LiveId" clId="{1C057F98-2CC4-49E3-A2E2-A804BE88845B}" dt="2021-05-05T22:49:57.060" v="2935" actId="478"/>
          <ac:spMkLst>
            <pc:docMk/>
            <pc:sldMk cId="2408407725" sldId="1723"/>
            <ac:spMk id="76" creationId="{03555D56-D0ED-45B2-B925-F8C5ABFA5895}"/>
          </ac:spMkLst>
        </pc:spChg>
        <pc:spChg chg="del">
          <ac:chgData name="Hamlet Markarian" userId="4926d2b407f31d77" providerId="LiveId" clId="{1C057F98-2CC4-49E3-A2E2-A804BE88845B}" dt="2021-05-05T22:49:57.060" v="2935" actId="478"/>
          <ac:spMkLst>
            <pc:docMk/>
            <pc:sldMk cId="2408407725" sldId="1723"/>
            <ac:spMk id="80" creationId="{45D33589-B128-4D25-81E0-9E027E49ECD0}"/>
          </ac:spMkLst>
        </pc:spChg>
        <pc:spChg chg="del">
          <ac:chgData name="Hamlet Markarian" userId="4926d2b407f31d77" providerId="LiveId" clId="{1C057F98-2CC4-49E3-A2E2-A804BE88845B}" dt="2021-05-05T22:49:57.060" v="2935" actId="478"/>
          <ac:spMkLst>
            <pc:docMk/>
            <pc:sldMk cId="2408407725" sldId="1723"/>
            <ac:spMk id="82" creationId="{8669E925-A474-428E-AECD-75DFFB0DA24A}"/>
          </ac:spMkLst>
        </pc:spChg>
        <pc:spChg chg="del">
          <ac:chgData name="Hamlet Markarian" userId="4926d2b407f31d77" providerId="LiveId" clId="{1C057F98-2CC4-49E3-A2E2-A804BE88845B}" dt="2021-05-05T22:49:57.060" v="2935" actId="478"/>
          <ac:spMkLst>
            <pc:docMk/>
            <pc:sldMk cId="2408407725" sldId="1723"/>
            <ac:spMk id="83" creationId="{B8481E1D-141F-4B25-83F6-E1F28B0B6DE3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84" creationId="{A4B88103-2598-46BC-A993-D486F2A79284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85" creationId="{5BE5D548-FCB0-446E-822E-5B616ECF182A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408407725" sldId="1723"/>
            <ac:spMk id="87" creationId="{5A6738F0-AD90-4D47-8D81-BA516F4A78A2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2408407725" sldId="1723"/>
            <ac:grpSpMk id="34" creationId="{3FAD39AD-7134-47BF-BA71-B931D44C32CA}"/>
          </ac:grpSpMkLst>
        </pc:grpChg>
        <pc:picChg chg="add del mod">
          <ac:chgData name="Hamlet Markarian" userId="4926d2b407f31d77" providerId="LiveId" clId="{1C057F98-2CC4-49E3-A2E2-A804BE88845B}" dt="2021-05-05T22:52:12.019" v="2959" actId="478"/>
          <ac:picMkLst>
            <pc:docMk/>
            <pc:sldMk cId="2408407725" sldId="1723"/>
            <ac:picMk id="53" creationId="{2C952EF0-BB27-449A-A6C3-BB9AAA934581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408407725" sldId="1723"/>
            <ac:picMk id="55" creationId="{8949BDD1-2918-4A15-97B5-46AA812BFC63}"/>
          </ac:picMkLst>
        </pc:picChg>
        <pc:picChg chg="add del mod">
          <ac:chgData name="Hamlet Markarian" userId="4926d2b407f31d77" providerId="LiveId" clId="{1C057F98-2CC4-49E3-A2E2-A804BE88845B}" dt="2021-05-05T22:52:13.379" v="2960" actId="478"/>
          <ac:picMkLst>
            <pc:docMk/>
            <pc:sldMk cId="2408407725" sldId="1723"/>
            <ac:picMk id="56" creationId="{B53F7ECD-28A8-42DA-A242-8810E7EE7C68}"/>
          </ac:picMkLst>
        </pc:picChg>
        <pc:picChg chg="add del mod">
          <ac:chgData name="Hamlet Markarian" userId="4926d2b407f31d77" providerId="LiveId" clId="{1C057F98-2CC4-49E3-A2E2-A804BE88845B}" dt="2021-05-05T22:52:36.676" v="2965" actId="478"/>
          <ac:picMkLst>
            <pc:docMk/>
            <pc:sldMk cId="2408407725" sldId="1723"/>
            <ac:picMk id="58" creationId="{D8CEE6DD-E278-404D-9EDD-D48526092BD2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408407725" sldId="1723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408407725" sldId="1723"/>
            <ac:picMk id="63" creationId="{42E5420B-3090-4C28-A5A9-60807EFF2A15}"/>
          </ac:picMkLst>
        </pc:picChg>
        <pc:picChg chg="add del mod">
          <ac:chgData name="Hamlet Markarian" userId="4926d2b407f31d77" providerId="LiveId" clId="{1C057F98-2CC4-49E3-A2E2-A804BE88845B}" dt="2021-05-05T22:52:36.676" v="2965" actId="478"/>
          <ac:picMkLst>
            <pc:docMk/>
            <pc:sldMk cId="2408407725" sldId="1723"/>
            <ac:picMk id="77" creationId="{D6C9055C-4EA9-48ED-A0AF-3E2BAE2F9B19}"/>
          </ac:picMkLst>
        </pc:picChg>
        <pc:picChg chg="add del mod">
          <ac:chgData name="Hamlet Markarian" userId="4926d2b407f31d77" providerId="LiveId" clId="{1C057F98-2CC4-49E3-A2E2-A804BE88845B}" dt="2021-05-05T22:52:36.676" v="2965" actId="478"/>
          <ac:picMkLst>
            <pc:docMk/>
            <pc:sldMk cId="2408407725" sldId="1723"/>
            <ac:picMk id="78" creationId="{0B1B27FD-0B43-4A5F-9CAE-0A77AF787F84}"/>
          </ac:picMkLst>
        </pc:picChg>
        <pc:picChg chg="add del mod">
          <ac:chgData name="Hamlet Markarian" userId="4926d2b407f31d77" providerId="LiveId" clId="{1C057F98-2CC4-49E3-A2E2-A804BE88845B}" dt="2021-05-05T22:52:36.676" v="2965" actId="478"/>
          <ac:picMkLst>
            <pc:docMk/>
            <pc:sldMk cId="2408407725" sldId="1723"/>
            <ac:picMk id="79" creationId="{588936D0-F370-43C8-A3D7-5395B7895430}"/>
          </ac:picMkLst>
        </pc:picChg>
        <pc:picChg chg="del">
          <ac:chgData name="Hamlet Markarian" userId="4926d2b407f31d77" providerId="LiveId" clId="{1C057F98-2CC4-49E3-A2E2-A804BE88845B}" dt="2021-05-05T22:49:57.060" v="2935" actId="478"/>
          <ac:picMkLst>
            <pc:docMk/>
            <pc:sldMk cId="2408407725" sldId="1723"/>
            <ac:picMk id="81" creationId="{04E3F867-0B0A-4E29-879A-89BD4723849B}"/>
          </ac:picMkLst>
        </pc:picChg>
        <pc:picChg chg="add mod ord">
          <ac:chgData name="Hamlet Markarian" userId="4926d2b407f31d77" providerId="LiveId" clId="{1C057F98-2CC4-49E3-A2E2-A804BE88845B}" dt="2021-05-06T09:32:25.047" v="3985"/>
          <ac:picMkLst>
            <pc:docMk/>
            <pc:sldMk cId="2408407725" sldId="1723"/>
            <ac:picMk id="86" creationId="{1AC4ADD0-5C56-4923-8C59-1FCF966BC108}"/>
          </ac:picMkLst>
        </pc:pic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3337764172" sldId="1724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37764172" sldId="1724"/>
            <ac:spMk id="5" creationId="{BC01E833-A438-4C2A-AF28-2B402D7F80E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337764172" sldId="1724"/>
            <ac:spMk id="30" creationId="{9ECCE8A5-AE5F-41E7-AA71-107DABE9B6E7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337764172" sldId="1724"/>
            <ac:spMk id="33" creationId="{F6544C28-8541-4402-902F-CC858678B29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37764172" sldId="1724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37764172" sldId="1724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37764172" sldId="1724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37764172" sldId="1724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37764172" sldId="1724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337764172" sldId="1724"/>
            <ac:spMk id="40" creationId="{0CC46578-DA7F-4BB8-9868-87C76AF7AD9E}"/>
          </ac:spMkLst>
        </pc:spChg>
        <pc:spChg chg="del">
          <ac:chgData name="Hamlet Markarian" userId="4926d2b407f31d77" providerId="LiveId" clId="{1C057F98-2CC4-49E3-A2E2-A804BE88845B}" dt="2021-05-05T22:55:08.309" v="2991" actId="478"/>
          <ac:spMkLst>
            <pc:docMk/>
            <pc:sldMk cId="3337764172" sldId="1724"/>
            <ac:spMk id="41" creationId="{4D33FB35-815C-4783-85DE-FF0B4C10C815}"/>
          </ac:spMkLst>
        </pc:spChg>
        <pc:spChg chg="del">
          <ac:chgData name="Hamlet Markarian" userId="4926d2b407f31d77" providerId="LiveId" clId="{1C057F98-2CC4-49E3-A2E2-A804BE88845B}" dt="2021-05-05T22:55:08.309" v="2991" actId="478"/>
          <ac:spMkLst>
            <pc:docMk/>
            <pc:sldMk cId="3337764172" sldId="1724"/>
            <ac:spMk id="42" creationId="{6DFE3127-1DD2-41EF-B75D-288E5A19EFE1}"/>
          </ac:spMkLst>
        </pc:spChg>
        <pc:spChg chg="del">
          <ac:chgData name="Hamlet Markarian" userId="4926d2b407f31d77" providerId="LiveId" clId="{1C057F98-2CC4-49E3-A2E2-A804BE88845B}" dt="2021-05-05T22:55:08.309" v="2991" actId="478"/>
          <ac:spMkLst>
            <pc:docMk/>
            <pc:sldMk cId="3337764172" sldId="1724"/>
            <ac:spMk id="43" creationId="{B52B8AB9-8689-4C1F-B400-81040A045473}"/>
          </ac:spMkLst>
        </pc:spChg>
        <pc:spChg chg="del">
          <ac:chgData name="Hamlet Markarian" userId="4926d2b407f31d77" providerId="LiveId" clId="{1C057F98-2CC4-49E3-A2E2-A804BE88845B}" dt="2021-05-05T22:55:08.309" v="2991" actId="478"/>
          <ac:spMkLst>
            <pc:docMk/>
            <pc:sldMk cId="3337764172" sldId="1724"/>
            <ac:spMk id="44" creationId="{6BB63532-C7D0-4038-8C0E-E5AF6457D1F2}"/>
          </ac:spMkLst>
        </pc:spChg>
        <pc:spChg chg="del">
          <ac:chgData name="Hamlet Markarian" userId="4926d2b407f31d77" providerId="LiveId" clId="{1C057F98-2CC4-49E3-A2E2-A804BE88845B}" dt="2021-05-05T22:55:10.868" v="2994" actId="478"/>
          <ac:spMkLst>
            <pc:docMk/>
            <pc:sldMk cId="3337764172" sldId="1724"/>
            <ac:spMk id="45" creationId="{3BDEE645-C2C4-4E8E-876A-F89745A322F4}"/>
          </ac:spMkLst>
        </pc:spChg>
        <pc:spChg chg="del">
          <ac:chgData name="Hamlet Markarian" userId="4926d2b407f31d77" providerId="LiveId" clId="{1C057F98-2CC4-49E3-A2E2-A804BE88845B}" dt="2021-05-05T22:55:08.309" v="2991" actId="478"/>
          <ac:spMkLst>
            <pc:docMk/>
            <pc:sldMk cId="3337764172" sldId="1724"/>
            <ac:spMk id="46" creationId="{2022E1C4-6521-479A-89F6-9604D4A33586}"/>
          </ac:spMkLst>
        </pc:spChg>
        <pc:spChg chg="del">
          <ac:chgData name="Hamlet Markarian" userId="4926d2b407f31d77" providerId="LiveId" clId="{1C057F98-2CC4-49E3-A2E2-A804BE88845B}" dt="2021-05-05T22:55:10.291" v="2993" actId="478"/>
          <ac:spMkLst>
            <pc:docMk/>
            <pc:sldMk cId="3337764172" sldId="1724"/>
            <ac:spMk id="47" creationId="{30A51D9E-E6E8-466C-9CF6-90DF5B3CC466}"/>
          </ac:spMkLst>
        </pc:spChg>
        <pc:spChg chg="del">
          <ac:chgData name="Hamlet Markarian" userId="4926d2b407f31d77" providerId="LiveId" clId="{1C057F98-2CC4-49E3-A2E2-A804BE88845B}" dt="2021-05-05T22:55:08.309" v="2991" actId="478"/>
          <ac:spMkLst>
            <pc:docMk/>
            <pc:sldMk cId="3337764172" sldId="1724"/>
            <ac:spMk id="48" creationId="{8858B942-5519-42AA-AD98-E9BE843AAAC2}"/>
          </ac:spMkLst>
        </pc:spChg>
        <pc:spChg chg="del">
          <ac:chgData name="Hamlet Markarian" userId="4926d2b407f31d77" providerId="LiveId" clId="{1C057F98-2CC4-49E3-A2E2-A804BE88845B}" dt="2021-05-05T22:55:09.107" v="2992" actId="478"/>
          <ac:spMkLst>
            <pc:docMk/>
            <pc:sldMk cId="3337764172" sldId="1724"/>
            <ac:spMk id="49" creationId="{B4D9D59A-4A8B-4CA7-8AD6-FC0ED947A2EC}"/>
          </ac:spMkLst>
        </pc:spChg>
        <pc:spChg chg="del">
          <ac:chgData name="Hamlet Markarian" userId="4926d2b407f31d77" providerId="LiveId" clId="{1C057F98-2CC4-49E3-A2E2-A804BE88845B}" dt="2021-05-05T22:55:08.309" v="2991" actId="478"/>
          <ac:spMkLst>
            <pc:docMk/>
            <pc:sldMk cId="3337764172" sldId="1724"/>
            <ac:spMk id="50" creationId="{FEEF486C-4688-454C-B7EB-C830F5E36497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337764172" sldId="1724"/>
            <ac:spMk id="51" creationId="{A86ACB6D-347E-435F-B58B-48DB9E942148}"/>
          </ac:spMkLst>
        </pc:spChg>
        <pc:spChg chg="del">
          <ac:chgData name="Hamlet Markarian" userId="4926d2b407f31d77" providerId="LiveId" clId="{1C057F98-2CC4-49E3-A2E2-A804BE88845B}" dt="2021-05-05T22:55:08.309" v="2991" actId="478"/>
          <ac:spMkLst>
            <pc:docMk/>
            <pc:sldMk cId="3337764172" sldId="1724"/>
            <ac:spMk id="52" creationId="{B219EC80-B69B-4E1C-9F68-8362ABF013C3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337764172" sldId="1724"/>
            <ac:spMk id="53" creationId="{3A992C9E-02DF-4C1A-87DD-4874E0AEAA14}"/>
          </ac:spMkLst>
        </pc:spChg>
        <pc:spChg chg="del">
          <ac:chgData name="Hamlet Markarian" userId="4926d2b407f31d77" providerId="LiveId" clId="{1C057F98-2CC4-49E3-A2E2-A804BE88845B}" dt="2021-05-05T22:55:08.309" v="2991" actId="478"/>
          <ac:spMkLst>
            <pc:docMk/>
            <pc:sldMk cId="3337764172" sldId="1724"/>
            <ac:spMk id="54" creationId="{B689C54D-8917-46DC-B449-195BB70E3037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337764172" sldId="1724"/>
            <ac:spMk id="56" creationId="{79B2FB71-FEE2-44D8-9B8B-064056D51E61}"/>
          </ac:spMkLst>
        </pc:spChg>
        <pc:spChg chg="del">
          <ac:chgData name="Hamlet Markarian" userId="4926d2b407f31d77" providerId="LiveId" clId="{1C057F98-2CC4-49E3-A2E2-A804BE88845B}" dt="2021-05-05T22:56:11.317" v="3011" actId="478"/>
          <ac:spMkLst>
            <pc:docMk/>
            <pc:sldMk cId="3337764172" sldId="1724"/>
            <ac:spMk id="57" creationId="{B79FE3FB-DDD9-4C52-A866-E3982D872286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337764172" sldId="1724"/>
            <ac:spMk id="58" creationId="{ADD41453-D977-49CC-BBD7-3C3C032DEBEF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337764172" sldId="1724"/>
            <ac:spMk id="60" creationId="{BFEBA0F9-C180-49B1-BC79-46C53D43EC1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337764172" sldId="1724"/>
            <ac:spMk id="61" creationId="{06E0D439-7F15-4F27-A26B-B40865BC384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337764172" sldId="1724"/>
            <ac:spMk id="62" creationId="{B483116D-0AFF-4DED-BF9A-031609249979}"/>
          </ac:spMkLst>
        </pc:spChg>
        <pc:spChg chg="del">
          <ac:chgData name="Hamlet Markarian" userId="4926d2b407f31d77" providerId="LiveId" clId="{1C057F98-2CC4-49E3-A2E2-A804BE88845B}" dt="2021-05-05T22:55:08.309" v="2991" actId="478"/>
          <ac:spMkLst>
            <pc:docMk/>
            <pc:sldMk cId="3337764172" sldId="1724"/>
            <ac:spMk id="84" creationId="{A4B88103-2598-46BC-A993-D486F2A79284}"/>
          </ac:spMkLst>
        </pc:spChg>
        <pc:spChg chg="del">
          <ac:chgData name="Hamlet Markarian" userId="4926d2b407f31d77" providerId="LiveId" clId="{1C057F98-2CC4-49E3-A2E2-A804BE88845B}" dt="2021-05-05T22:55:08.309" v="2991" actId="478"/>
          <ac:spMkLst>
            <pc:docMk/>
            <pc:sldMk cId="3337764172" sldId="1724"/>
            <ac:spMk id="85" creationId="{5BE5D548-FCB0-446E-822E-5B616ECF182A}"/>
          </ac:spMkLst>
        </pc:spChg>
        <pc:spChg chg="del">
          <ac:chgData name="Hamlet Markarian" userId="4926d2b407f31d77" providerId="LiveId" clId="{1C057F98-2CC4-49E3-A2E2-A804BE88845B}" dt="2021-05-05T22:55:08.309" v="2991" actId="478"/>
          <ac:spMkLst>
            <pc:docMk/>
            <pc:sldMk cId="3337764172" sldId="1724"/>
            <ac:spMk id="87" creationId="{5A6738F0-AD90-4D47-8D81-BA516F4A78A2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3337764172" sldId="1724"/>
            <ac:grpSpMk id="34" creationId="{3FAD39AD-7134-47BF-BA71-B931D44C32CA}"/>
          </ac:grpSpMkLst>
        </pc:grp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3337764172" sldId="1724"/>
            <ac:picMk id="31" creationId="{B40F716E-2694-4C6D-AC84-E8B39DFB3035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3337764172" sldId="1724"/>
            <ac:picMk id="32" creationId="{7A0A26D0-EF77-401E-8668-FE4CAB941F5D}"/>
          </ac:picMkLst>
        </pc:picChg>
        <pc:picChg chg="del">
          <ac:chgData name="Hamlet Markarian" userId="4926d2b407f31d77" providerId="LiveId" clId="{1C057F98-2CC4-49E3-A2E2-A804BE88845B}" dt="2021-05-05T22:56:11.317" v="3011" actId="478"/>
          <ac:picMkLst>
            <pc:docMk/>
            <pc:sldMk cId="3337764172" sldId="1724"/>
            <ac:picMk id="55" creationId="{8949BDD1-2918-4A15-97B5-46AA812BFC63}"/>
          </ac:picMkLst>
        </pc:picChg>
        <pc:picChg chg="del">
          <ac:chgData name="Hamlet Markarian" userId="4926d2b407f31d77" providerId="LiveId" clId="{1C057F98-2CC4-49E3-A2E2-A804BE88845B}" dt="2021-05-05T22:56:11.317" v="3011" actId="478"/>
          <ac:picMkLst>
            <pc:docMk/>
            <pc:sldMk cId="3337764172" sldId="1724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337764172" sldId="1724"/>
            <ac:picMk id="63" creationId="{42E5420B-3090-4C28-A5A9-60807EFF2A15}"/>
          </ac:picMkLst>
        </pc:picChg>
        <pc:picChg chg="add mod ord">
          <ac:chgData name="Hamlet Markarian" userId="4926d2b407f31d77" providerId="LiveId" clId="{1C057F98-2CC4-49E3-A2E2-A804BE88845B}" dt="2021-05-06T09:32:25.047" v="3985"/>
          <ac:picMkLst>
            <pc:docMk/>
            <pc:sldMk cId="3337764172" sldId="1724"/>
            <ac:picMk id="64" creationId="{9B1A0FE9-109C-4F34-866A-BEFCCFAD9EB6}"/>
          </ac:picMkLst>
        </pc:picChg>
        <pc:picChg chg="del">
          <ac:chgData name="Hamlet Markarian" userId="4926d2b407f31d77" providerId="LiveId" clId="{1C057F98-2CC4-49E3-A2E2-A804BE88845B}" dt="2021-05-05T22:55:08.309" v="2991" actId="478"/>
          <ac:picMkLst>
            <pc:docMk/>
            <pc:sldMk cId="3337764172" sldId="1724"/>
            <ac:picMk id="86" creationId="{1AC4ADD0-5C56-4923-8C59-1FCF966BC108}"/>
          </ac:picMkLst>
        </pc:pic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3014397022" sldId="1725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014397022" sldId="1725"/>
            <ac:spMk id="5" creationId="{BC01E833-A438-4C2A-AF28-2B402D7F80E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014397022" sldId="1725"/>
            <ac:spMk id="14" creationId="{68E3E1B2-9897-4CF2-ADEE-6E607F7D9F00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014397022" sldId="1725"/>
            <ac:spMk id="17" creationId="{3D7C40CD-C700-42DB-8129-7307F2A25F35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014397022" sldId="1725"/>
            <ac:spMk id="22" creationId="{519BBD08-3899-414B-9003-81EA95E10CA1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014397022" sldId="1725"/>
            <ac:spMk id="23" creationId="{35C17CE6-B44F-4E8E-9A81-1B6148EFCA39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014397022" sldId="1725"/>
            <ac:spMk id="24" creationId="{73D4F269-DD2F-40C4-9A21-BA03467BC361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014397022" sldId="1725"/>
            <ac:spMk id="25" creationId="{41AA1E4D-BA1B-4650-B726-0F8078F55B8D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014397022" sldId="1725"/>
            <ac:spMk id="26" creationId="{FD129835-8E2B-481C-A79D-68666C284C0F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014397022" sldId="1725"/>
            <ac:spMk id="27" creationId="{520B9A0A-3DED-47E1-A951-246823557967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014397022" sldId="1725"/>
            <ac:spMk id="28" creationId="{766A96E2-95ED-48F8-A363-D7C816C59D9F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014397022" sldId="1725"/>
            <ac:spMk id="29" creationId="{9E10F043-D918-4564-8571-7A3CD90A6FD4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014397022" sldId="1725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014397022" sldId="1725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014397022" sldId="1725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014397022" sldId="1725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014397022" sldId="1725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014397022" sldId="1725"/>
            <ac:spMk id="40" creationId="{0CC46578-DA7F-4BB8-9868-87C76AF7AD9E}"/>
          </ac:spMkLst>
        </pc:spChg>
        <pc:spChg chg="del">
          <ac:chgData name="Hamlet Markarian" userId="4926d2b407f31d77" providerId="LiveId" clId="{1C057F98-2CC4-49E3-A2E2-A804BE88845B}" dt="2021-05-05T22:56:07.028" v="3009" actId="478"/>
          <ac:spMkLst>
            <pc:docMk/>
            <pc:sldMk cId="3014397022" sldId="1725"/>
            <ac:spMk id="57" creationId="{B79FE3FB-DDD9-4C52-A866-E3982D872286}"/>
          </ac:spMkLst>
        </pc:spChg>
        <pc:grpChg chg="add mod ord">
          <ac:chgData name="Hamlet Markarian" userId="4926d2b407f31d77" providerId="LiveId" clId="{1C057F98-2CC4-49E3-A2E2-A804BE88845B}" dt="2021-05-06T09:32:25.047" v="3985"/>
          <ac:grpSpMkLst>
            <pc:docMk/>
            <pc:sldMk cId="3014397022" sldId="1725"/>
            <ac:grpSpMk id="18" creationId="{7E82A7AA-9DB0-4124-8846-DC0B12BDD920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3014397022" sldId="1725"/>
            <ac:grpSpMk id="34" creationId="{3FAD39AD-7134-47BF-BA71-B931D44C32CA}"/>
          </ac:grpSpMkLst>
        </pc:grp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3014397022" sldId="1725"/>
            <ac:picMk id="15" creationId="{4E8AFDD4-AE8D-4791-B1E5-D0FE05CDF08A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3014397022" sldId="1725"/>
            <ac:picMk id="16" creationId="{9659D954-025D-4B11-83B4-EB11913771C8}"/>
          </ac:picMkLst>
        </pc:picChg>
        <pc:picChg chg="add mod ord">
          <ac:chgData name="Hamlet Markarian" userId="4926d2b407f31d77" providerId="LiveId" clId="{1C057F98-2CC4-49E3-A2E2-A804BE88845B}" dt="2021-05-06T09:32:25.047" v="3985"/>
          <ac:picMkLst>
            <pc:docMk/>
            <pc:sldMk cId="3014397022" sldId="1725"/>
            <ac:picMk id="30" creationId="{1A1BB315-9DD7-4862-BA2C-5CA6F16C4AA5}"/>
          </ac:picMkLst>
        </pc:picChg>
        <pc:picChg chg="add mod ord">
          <ac:chgData name="Hamlet Markarian" userId="4926d2b407f31d77" providerId="LiveId" clId="{1C057F98-2CC4-49E3-A2E2-A804BE88845B}" dt="2021-05-06T09:32:25.047" v="3985"/>
          <ac:picMkLst>
            <pc:docMk/>
            <pc:sldMk cId="3014397022" sldId="1725"/>
            <ac:picMk id="31" creationId="{C72CD5EB-0BA5-4A2E-B25B-CE38B46A22CC}"/>
          </ac:picMkLst>
        </pc:picChg>
        <pc:picChg chg="add mod ord">
          <ac:chgData name="Hamlet Markarian" userId="4926d2b407f31d77" providerId="LiveId" clId="{1C057F98-2CC4-49E3-A2E2-A804BE88845B}" dt="2021-05-06T09:32:25.047" v="3985"/>
          <ac:picMkLst>
            <pc:docMk/>
            <pc:sldMk cId="3014397022" sldId="1725"/>
            <ac:picMk id="32" creationId="{0E70D47B-1D33-4042-8E0A-6F041501F693}"/>
          </ac:picMkLst>
        </pc:picChg>
        <pc:picChg chg="add mod ord">
          <ac:chgData name="Hamlet Markarian" userId="4926d2b407f31d77" providerId="LiveId" clId="{1C057F98-2CC4-49E3-A2E2-A804BE88845B}" dt="2021-05-06T09:32:25.047" v="3985"/>
          <ac:picMkLst>
            <pc:docMk/>
            <pc:sldMk cId="3014397022" sldId="1725"/>
            <ac:picMk id="33" creationId="{C3C8515F-B069-4E21-A478-3A5916648C19}"/>
          </ac:picMkLst>
        </pc:picChg>
        <pc:picChg chg="del">
          <ac:chgData name="Hamlet Markarian" userId="4926d2b407f31d77" providerId="LiveId" clId="{1C057F98-2CC4-49E3-A2E2-A804BE88845B}" dt="2021-05-05T22:56:07.028" v="3009" actId="478"/>
          <ac:picMkLst>
            <pc:docMk/>
            <pc:sldMk cId="3014397022" sldId="1725"/>
            <ac:picMk id="55" creationId="{8949BDD1-2918-4A15-97B5-46AA812BFC63}"/>
          </ac:picMkLst>
        </pc:picChg>
        <pc:picChg chg="del">
          <ac:chgData name="Hamlet Markarian" userId="4926d2b407f31d77" providerId="LiveId" clId="{1C057F98-2CC4-49E3-A2E2-A804BE88845B}" dt="2021-05-05T22:56:07.028" v="3009" actId="478"/>
          <ac:picMkLst>
            <pc:docMk/>
            <pc:sldMk cId="3014397022" sldId="1725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014397022" sldId="1725"/>
            <ac:picMk id="63" creationId="{42E5420B-3090-4C28-A5A9-60807EFF2A15}"/>
          </ac:picMkLst>
        </pc:picChg>
        <pc:cxnChg chg="mod">
          <ac:chgData name="Hamlet Markarian" userId="4926d2b407f31d77" providerId="LiveId" clId="{1C057F98-2CC4-49E3-A2E2-A804BE88845B}" dt="2021-05-06T09:32:25.047" v="3985"/>
          <ac:cxnSpMkLst>
            <pc:docMk/>
            <pc:sldMk cId="3014397022" sldId="1725"/>
            <ac:cxnSpMk id="19" creationId="{ACD9D767-6E39-4F53-8AFC-FEEAA68D806C}"/>
          </ac:cxnSpMkLst>
        </pc:cxnChg>
        <pc:cxnChg chg="mod">
          <ac:chgData name="Hamlet Markarian" userId="4926d2b407f31d77" providerId="LiveId" clId="{1C057F98-2CC4-49E3-A2E2-A804BE88845B}" dt="2021-05-06T09:32:25.047" v="3985"/>
          <ac:cxnSpMkLst>
            <pc:docMk/>
            <pc:sldMk cId="3014397022" sldId="1725"/>
            <ac:cxnSpMk id="20" creationId="{A5D41BD2-A546-46BF-98C9-4BDD9F06671D}"/>
          </ac:cxnSpMkLst>
        </pc:cxnChg>
        <pc:cxnChg chg="mod">
          <ac:chgData name="Hamlet Markarian" userId="4926d2b407f31d77" providerId="LiveId" clId="{1C057F98-2CC4-49E3-A2E2-A804BE88845B}" dt="2021-05-06T09:32:25.047" v="3985"/>
          <ac:cxnSpMkLst>
            <pc:docMk/>
            <pc:sldMk cId="3014397022" sldId="1725"/>
            <ac:cxnSpMk id="21" creationId="{9818AD02-634B-4BB5-827B-032710822925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687184945" sldId="1726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687184945" sldId="1726"/>
            <ac:spMk id="5" creationId="{BC01E833-A438-4C2A-AF28-2B402D7F80E5}"/>
          </ac:spMkLst>
        </pc:spChg>
        <pc:spChg chg="add del mod">
          <ac:chgData name="Hamlet Markarian" userId="4926d2b407f31d77" providerId="LiveId" clId="{1C057F98-2CC4-49E3-A2E2-A804BE88845B}" dt="2021-05-05T22:59:13.429" v="3036" actId="478"/>
          <ac:spMkLst>
            <pc:docMk/>
            <pc:sldMk cId="687184945" sldId="1726"/>
            <ac:spMk id="14" creationId="{F8CF334E-75D1-4162-BFC5-74F33097EBA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687184945" sldId="1726"/>
            <ac:spMk id="17" creationId="{A24B20C4-BB1C-4DB4-BA5C-DF9F03873216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687184945" sldId="1726"/>
            <ac:spMk id="20" creationId="{7743CD7C-8EB6-45BF-A72D-043A3C6BB96D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687184945" sldId="1726"/>
            <ac:spMk id="25" creationId="{77A8C252-71E9-4446-831A-62087E7A433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687184945" sldId="1726"/>
            <ac:spMk id="26" creationId="{39BF5AD5-3419-42C3-BBAA-502B17F426B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687184945" sldId="1726"/>
            <ac:spMk id="27" creationId="{21DFE269-ADB1-41D0-B799-F59AB7F22F5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687184945" sldId="1726"/>
            <ac:spMk id="28" creationId="{B80ED0BF-3740-4035-A6B1-77E8D3271C5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687184945" sldId="1726"/>
            <ac:spMk id="29" creationId="{7D3AD7DD-9A4E-42D6-A639-6EF44AC8C22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687184945" sldId="1726"/>
            <ac:spMk id="30" creationId="{126A83BE-E0CB-456A-84AF-A91F36724B4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687184945" sldId="1726"/>
            <ac:spMk id="31" creationId="{DFB7581A-68FD-4F27-BBC5-A7609B0C10F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687184945" sldId="1726"/>
            <ac:spMk id="32" creationId="{D0767EAC-A5D7-495A-BE07-F48B4154049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687184945" sldId="1726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687184945" sldId="1726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687184945" sldId="1726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687184945" sldId="1726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687184945" sldId="1726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687184945" sldId="1726"/>
            <ac:spMk id="40" creationId="{0CC46578-DA7F-4BB8-9868-87C76AF7AD9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687184945" sldId="1726"/>
            <ac:spMk id="44" creationId="{162E2D63-7A3E-44FA-B675-052218CBAD34}"/>
          </ac:spMkLst>
        </pc:spChg>
        <pc:spChg chg="del">
          <ac:chgData name="Hamlet Markarian" userId="4926d2b407f31d77" providerId="LiveId" clId="{1C057F98-2CC4-49E3-A2E2-A804BE88845B}" dt="2021-05-05T22:56:03.173" v="3007" actId="478"/>
          <ac:spMkLst>
            <pc:docMk/>
            <pc:sldMk cId="687184945" sldId="1726"/>
            <ac:spMk id="57" creationId="{B79FE3FB-DDD9-4C52-A866-E3982D872286}"/>
          </ac:spMkLst>
        </pc:s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687184945" sldId="1726"/>
            <ac:grpSpMk id="21" creationId="{57B47475-86BF-4DD2-8640-2DED14A0DB6A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687184945" sldId="1726"/>
            <ac:grpSpMk id="34" creationId="{3FAD39AD-7134-47BF-BA71-B931D44C32CA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687184945" sldId="1726"/>
            <ac:grpSpMk id="42" creationId="{A5AFD7DE-825F-4FC3-B30C-7D8AAA1F478F}"/>
          </ac:grpSpMkLst>
        </pc:grpChg>
        <pc:picChg chg="add del mod">
          <ac:chgData name="Hamlet Markarian" userId="4926d2b407f31d77" providerId="LiveId" clId="{1C057F98-2CC4-49E3-A2E2-A804BE88845B}" dt="2021-05-05T22:59:13.429" v="3036" actId="478"/>
          <ac:picMkLst>
            <pc:docMk/>
            <pc:sldMk cId="687184945" sldId="1726"/>
            <ac:picMk id="15" creationId="{49BEFD41-2A8C-4FDB-9B30-76A34AAF502D}"/>
          </ac:picMkLst>
        </pc:picChg>
        <pc:picChg chg="add del mod">
          <ac:chgData name="Hamlet Markarian" userId="4926d2b407f31d77" providerId="LiveId" clId="{1C057F98-2CC4-49E3-A2E2-A804BE88845B}" dt="2021-05-05T22:59:13.429" v="3036" actId="478"/>
          <ac:picMkLst>
            <pc:docMk/>
            <pc:sldMk cId="687184945" sldId="1726"/>
            <ac:picMk id="16" creationId="{51B2943D-3C79-4231-A0D3-010BA80C2367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687184945" sldId="1726"/>
            <ac:picMk id="18" creationId="{923AE832-74A1-4E4F-B49E-11B55C5098AA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687184945" sldId="1726"/>
            <ac:picMk id="19" creationId="{76A50D25-B8F0-44D1-989C-17690E209F01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687184945" sldId="1726"/>
            <ac:picMk id="33" creationId="{74B2A3B4-1EA2-4D41-9AA2-F69DB4097108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687184945" sldId="1726"/>
            <ac:picMk id="41" creationId="{E3C1215B-EAF4-4AA7-887C-97ABEA09C5D6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687184945" sldId="1726"/>
            <ac:picMk id="43" creationId="{1F7DB5DD-97F9-4E44-A102-060C2F8CBA65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687184945" sldId="1726"/>
            <ac:picMk id="45" creationId="{5AA3D9C3-C228-496F-A796-BBE176BB80C4}"/>
          </ac:picMkLst>
        </pc:picChg>
        <pc:picChg chg="del">
          <ac:chgData name="Hamlet Markarian" userId="4926d2b407f31d77" providerId="LiveId" clId="{1C057F98-2CC4-49E3-A2E2-A804BE88845B}" dt="2021-05-05T22:56:03.173" v="3007" actId="478"/>
          <ac:picMkLst>
            <pc:docMk/>
            <pc:sldMk cId="687184945" sldId="1726"/>
            <ac:picMk id="55" creationId="{8949BDD1-2918-4A15-97B5-46AA812BFC63}"/>
          </ac:picMkLst>
        </pc:picChg>
        <pc:picChg chg="del">
          <ac:chgData name="Hamlet Markarian" userId="4926d2b407f31d77" providerId="LiveId" clId="{1C057F98-2CC4-49E3-A2E2-A804BE88845B}" dt="2021-05-05T22:56:03.173" v="3007" actId="478"/>
          <ac:picMkLst>
            <pc:docMk/>
            <pc:sldMk cId="687184945" sldId="1726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687184945" sldId="1726"/>
            <ac:picMk id="63" creationId="{42E5420B-3090-4C28-A5A9-60807EFF2A15}"/>
          </ac:picMkLst>
        </pc:picChg>
        <pc:cxnChg chg="mod">
          <ac:chgData name="Hamlet Markarian" userId="4926d2b407f31d77" providerId="LiveId" clId="{1C057F98-2CC4-49E3-A2E2-A804BE88845B}" dt="2021-05-06T09:32:25.047" v="3985"/>
          <ac:cxnSpMkLst>
            <pc:docMk/>
            <pc:sldMk cId="687184945" sldId="1726"/>
            <ac:cxnSpMk id="22" creationId="{2A9385BE-571F-499C-858E-FBAED9CE0D79}"/>
          </ac:cxnSpMkLst>
        </pc:cxnChg>
        <pc:cxnChg chg="mod">
          <ac:chgData name="Hamlet Markarian" userId="4926d2b407f31d77" providerId="LiveId" clId="{1C057F98-2CC4-49E3-A2E2-A804BE88845B}" dt="2021-05-06T09:32:25.047" v="3985"/>
          <ac:cxnSpMkLst>
            <pc:docMk/>
            <pc:sldMk cId="687184945" sldId="1726"/>
            <ac:cxnSpMk id="23" creationId="{9A85FBE1-B31E-4D3F-AE01-1CC1D3805706}"/>
          </ac:cxnSpMkLst>
        </pc:cxnChg>
        <pc:cxnChg chg="mod">
          <ac:chgData name="Hamlet Markarian" userId="4926d2b407f31d77" providerId="LiveId" clId="{1C057F98-2CC4-49E3-A2E2-A804BE88845B}" dt="2021-05-06T09:32:25.047" v="3985"/>
          <ac:cxnSpMkLst>
            <pc:docMk/>
            <pc:sldMk cId="687184945" sldId="1726"/>
            <ac:cxnSpMk id="24" creationId="{74086BC0-2E1B-4C2D-AD84-B85CCBCA4424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4038959978" sldId="1727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038959978" sldId="1727"/>
            <ac:spMk id="5" creationId="{BC01E833-A438-4C2A-AF28-2B402D7F80E5}"/>
          </ac:spMkLst>
        </pc:spChg>
        <pc:spChg chg="add del mod">
          <ac:chgData name="Hamlet Markarian" userId="4926d2b407f31d77" providerId="LiveId" clId="{1C057F98-2CC4-49E3-A2E2-A804BE88845B}" dt="2021-05-05T23:00:18.644" v="3045" actId="478"/>
          <ac:spMkLst>
            <pc:docMk/>
            <pc:sldMk cId="4038959978" sldId="1727"/>
            <ac:spMk id="14" creationId="{EEAB5ADB-1E03-4E92-946A-62092C3778A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38959978" sldId="1727"/>
            <ac:spMk id="17" creationId="{3602B269-6892-43F9-8557-E7AC8380C23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38959978" sldId="1727"/>
            <ac:spMk id="20" creationId="{B724591F-DDE5-4E89-B191-EAD6D7CA763D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38959978" sldId="1727"/>
            <ac:spMk id="22" creationId="{80C9C8CF-F94A-452B-A74E-F12668F6547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38959978" sldId="1727"/>
            <ac:spMk id="23" creationId="{BE340D1D-5797-40CD-8C09-1DA621348CA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38959978" sldId="1727"/>
            <ac:spMk id="24" creationId="{F8ED4105-C4BB-4024-B7CC-937C911CEF2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38959978" sldId="1727"/>
            <ac:spMk id="25" creationId="{56D120AF-D744-45FB-B48F-60DDD370E3F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38959978" sldId="1727"/>
            <ac:spMk id="26" creationId="{739492C2-4D5F-4F0A-B230-302315E3C26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038959978" sldId="1727"/>
            <ac:spMk id="27" creationId="{286E264A-9581-414C-8124-8C2C8C9C588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038959978" sldId="1727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038959978" sldId="1727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038959978" sldId="1727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038959978" sldId="1727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038959978" sldId="1727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038959978" sldId="1727"/>
            <ac:spMk id="40" creationId="{0CC46578-DA7F-4BB8-9868-87C76AF7AD9E}"/>
          </ac:spMkLst>
        </pc:spChg>
        <pc:spChg chg="del">
          <ac:chgData name="Hamlet Markarian" userId="4926d2b407f31d77" providerId="LiveId" clId="{1C057F98-2CC4-49E3-A2E2-A804BE88845B}" dt="2021-05-05T22:55:56.036" v="3005" actId="478"/>
          <ac:spMkLst>
            <pc:docMk/>
            <pc:sldMk cId="4038959978" sldId="1727"/>
            <ac:spMk id="57" creationId="{B79FE3FB-DDD9-4C52-A866-E3982D872286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4038959978" sldId="1727"/>
            <ac:grpSpMk id="34" creationId="{3FAD39AD-7134-47BF-BA71-B931D44C32CA}"/>
          </ac:grpSpMkLst>
        </pc:grpChg>
        <pc:picChg chg="add del mod">
          <ac:chgData name="Hamlet Markarian" userId="4926d2b407f31d77" providerId="LiveId" clId="{1C057F98-2CC4-49E3-A2E2-A804BE88845B}" dt="2021-05-05T23:00:18.644" v="3045" actId="478"/>
          <ac:picMkLst>
            <pc:docMk/>
            <pc:sldMk cId="4038959978" sldId="1727"/>
            <ac:picMk id="15" creationId="{5A519C46-600E-462B-8212-53B30A5EC9E7}"/>
          </ac:picMkLst>
        </pc:picChg>
        <pc:picChg chg="add del mod">
          <ac:chgData name="Hamlet Markarian" userId="4926d2b407f31d77" providerId="LiveId" clId="{1C057F98-2CC4-49E3-A2E2-A804BE88845B}" dt="2021-05-05T23:00:18.644" v="3045" actId="478"/>
          <ac:picMkLst>
            <pc:docMk/>
            <pc:sldMk cId="4038959978" sldId="1727"/>
            <ac:picMk id="16" creationId="{8D4A0EF2-000A-4C35-B1AE-17374CB760C0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4038959978" sldId="1727"/>
            <ac:picMk id="18" creationId="{224B9950-F1A6-4765-BA1A-45B1502906EB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4038959978" sldId="1727"/>
            <ac:picMk id="19" creationId="{A764C756-BFFD-4DB2-8DC0-092EFC3274CA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4038959978" sldId="1727"/>
            <ac:picMk id="21" creationId="{BE47E0D5-CBD9-49E7-97FD-A8ED7F03218C}"/>
          </ac:picMkLst>
        </pc:picChg>
        <pc:picChg chg="del">
          <ac:chgData name="Hamlet Markarian" userId="4926d2b407f31d77" providerId="LiveId" clId="{1C057F98-2CC4-49E3-A2E2-A804BE88845B}" dt="2021-05-05T22:55:56.036" v="3005" actId="478"/>
          <ac:picMkLst>
            <pc:docMk/>
            <pc:sldMk cId="4038959978" sldId="1727"/>
            <ac:picMk id="55" creationId="{8949BDD1-2918-4A15-97B5-46AA812BFC63}"/>
          </ac:picMkLst>
        </pc:picChg>
        <pc:picChg chg="del">
          <ac:chgData name="Hamlet Markarian" userId="4926d2b407f31d77" providerId="LiveId" clId="{1C057F98-2CC4-49E3-A2E2-A804BE88845B}" dt="2021-05-05T22:55:56.036" v="3005" actId="478"/>
          <ac:picMkLst>
            <pc:docMk/>
            <pc:sldMk cId="4038959978" sldId="1727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038959978" sldId="1727"/>
            <ac:picMk id="63" creationId="{42E5420B-3090-4C28-A5A9-60807EFF2A15}"/>
          </ac:picMkLst>
        </pc:picChg>
      </pc:sldChg>
      <pc:sldChg chg="addSp modSp add mod">
        <pc:chgData name="Hamlet Markarian" userId="4926d2b407f31d77" providerId="LiveId" clId="{1C057F98-2CC4-49E3-A2E2-A804BE88845B}" dt="2021-05-06T09:32:25.047" v="3985"/>
        <pc:sldMkLst>
          <pc:docMk/>
          <pc:sldMk cId="3749442391" sldId="1728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749442391" sldId="1728"/>
            <ac:spMk id="5" creationId="{BC01E833-A438-4C2A-AF28-2B402D7F80E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49442391" sldId="1728"/>
            <ac:spMk id="14" creationId="{F35253FB-851A-4427-BDF9-C4B898A68E5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49442391" sldId="1728"/>
            <ac:spMk id="15" creationId="{2D10CDA8-E9E3-4905-ACFD-A75C5EA7FBE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49442391" sldId="1728"/>
            <ac:spMk id="17" creationId="{51DB2DC3-EEEC-4B8D-A510-58865C3F074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49442391" sldId="1728"/>
            <ac:spMk id="19" creationId="{E6C3E7B8-654A-4103-A566-0C5BD22328E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49442391" sldId="1728"/>
            <ac:spMk id="21" creationId="{D952FFDD-0B47-4B14-A094-74211EA1B6A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49442391" sldId="1728"/>
            <ac:spMk id="22" creationId="{60C832A9-97D9-4FFA-B005-4FC92175E6D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49442391" sldId="1728"/>
            <ac:spMk id="23" creationId="{2342F961-AEEF-402F-8FDB-23ABC2C69D6B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49442391" sldId="1728"/>
            <ac:spMk id="24" creationId="{B5F38A3F-8B08-4B60-B1DB-0D0250673D7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49442391" sldId="1728"/>
            <ac:spMk id="25" creationId="{5DB4E7D0-586B-4212-B2DC-E220BED702D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749442391" sldId="1728"/>
            <ac:spMk id="26" creationId="{38810F8A-C5CA-4837-B8BA-AB38B07AF4A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749442391" sldId="1728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749442391" sldId="1728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749442391" sldId="1728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749442391" sldId="1728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749442391" sldId="1728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749442391" sldId="1728"/>
            <ac:spMk id="40" creationId="{0CC46578-DA7F-4BB8-9868-87C76AF7AD9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749442391" sldId="1728"/>
            <ac:spMk id="57" creationId="{B79FE3FB-DDD9-4C52-A866-E3982D872286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3749442391" sldId="1728"/>
            <ac:grpSpMk id="34" creationId="{3FAD39AD-7134-47BF-BA71-B931D44C32CA}"/>
          </ac:grpSpMkLst>
        </pc:grp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3749442391" sldId="1728"/>
            <ac:picMk id="16" creationId="{AD172E02-0DE8-427A-96BD-112BCD400C43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3749442391" sldId="1728"/>
            <ac:picMk id="18" creationId="{7C5EB025-4F7E-4FF3-9AE0-3A0CA5CAB407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3749442391" sldId="1728"/>
            <ac:picMk id="20" creationId="{E8B5BAD3-8119-48AF-B04D-2AE5202CA561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749442391" sldId="1728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749442391" sldId="1728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749442391" sldId="1728"/>
            <ac:picMk id="63" creationId="{42E5420B-3090-4C28-A5A9-60807EFF2A15}"/>
          </ac:picMkLst>
        </pc:pic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2308343190" sldId="1729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308343190" sldId="1729"/>
            <ac:spMk id="5" creationId="{BC01E833-A438-4C2A-AF28-2B402D7F80E5}"/>
          </ac:spMkLst>
        </pc:spChg>
        <pc:spChg chg="del">
          <ac:chgData name="Hamlet Markarian" userId="4926d2b407f31d77" providerId="LiveId" clId="{1C057F98-2CC4-49E3-A2E2-A804BE88845B}" dt="2021-05-05T23:03:59.877" v="3066" actId="478"/>
          <ac:spMkLst>
            <pc:docMk/>
            <pc:sldMk cId="2308343190" sldId="1729"/>
            <ac:spMk id="14" creationId="{F35253FB-851A-4427-BDF9-C4B898A68E50}"/>
          </ac:spMkLst>
        </pc:spChg>
        <pc:spChg chg="del">
          <ac:chgData name="Hamlet Markarian" userId="4926d2b407f31d77" providerId="LiveId" clId="{1C057F98-2CC4-49E3-A2E2-A804BE88845B}" dt="2021-05-05T23:03:59.877" v="3066" actId="478"/>
          <ac:spMkLst>
            <pc:docMk/>
            <pc:sldMk cId="2308343190" sldId="1729"/>
            <ac:spMk id="15" creationId="{2D10CDA8-E9E3-4905-ACFD-A75C5EA7FBE4}"/>
          </ac:spMkLst>
        </pc:spChg>
        <pc:spChg chg="del">
          <ac:chgData name="Hamlet Markarian" userId="4926d2b407f31d77" providerId="LiveId" clId="{1C057F98-2CC4-49E3-A2E2-A804BE88845B}" dt="2021-05-05T23:03:59.877" v="3066" actId="478"/>
          <ac:spMkLst>
            <pc:docMk/>
            <pc:sldMk cId="2308343190" sldId="1729"/>
            <ac:spMk id="17" creationId="{51DB2DC3-EEEC-4B8D-A510-58865C3F0748}"/>
          </ac:spMkLst>
        </pc:spChg>
        <pc:spChg chg="del">
          <ac:chgData name="Hamlet Markarian" userId="4926d2b407f31d77" providerId="LiveId" clId="{1C057F98-2CC4-49E3-A2E2-A804BE88845B}" dt="2021-05-05T23:03:59.877" v="3066" actId="478"/>
          <ac:spMkLst>
            <pc:docMk/>
            <pc:sldMk cId="2308343190" sldId="1729"/>
            <ac:spMk id="19" creationId="{E6C3E7B8-654A-4103-A566-0C5BD22328EE}"/>
          </ac:spMkLst>
        </pc:spChg>
        <pc:spChg chg="del">
          <ac:chgData name="Hamlet Markarian" userId="4926d2b407f31d77" providerId="LiveId" clId="{1C057F98-2CC4-49E3-A2E2-A804BE88845B}" dt="2021-05-05T23:03:59.877" v="3066" actId="478"/>
          <ac:spMkLst>
            <pc:docMk/>
            <pc:sldMk cId="2308343190" sldId="1729"/>
            <ac:spMk id="21" creationId="{D952FFDD-0B47-4B14-A094-74211EA1B6A2}"/>
          </ac:spMkLst>
        </pc:spChg>
        <pc:spChg chg="del">
          <ac:chgData name="Hamlet Markarian" userId="4926d2b407f31d77" providerId="LiveId" clId="{1C057F98-2CC4-49E3-A2E2-A804BE88845B}" dt="2021-05-05T23:03:59.877" v="3066" actId="478"/>
          <ac:spMkLst>
            <pc:docMk/>
            <pc:sldMk cId="2308343190" sldId="1729"/>
            <ac:spMk id="22" creationId="{60C832A9-97D9-4FFA-B005-4FC92175E6D5}"/>
          </ac:spMkLst>
        </pc:spChg>
        <pc:spChg chg="del">
          <ac:chgData name="Hamlet Markarian" userId="4926d2b407f31d77" providerId="LiveId" clId="{1C057F98-2CC4-49E3-A2E2-A804BE88845B}" dt="2021-05-05T23:03:59.877" v="3066" actId="478"/>
          <ac:spMkLst>
            <pc:docMk/>
            <pc:sldMk cId="2308343190" sldId="1729"/>
            <ac:spMk id="23" creationId="{2342F961-AEEF-402F-8FDB-23ABC2C69D6B}"/>
          </ac:spMkLst>
        </pc:spChg>
        <pc:spChg chg="del">
          <ac:chgData name="Hamlet Markarian" userId="4926d2b407f31d77" providerId="LiveId" clId="{1C057F98-2CC4-49E3-A2E2-A804BE88845B}" dt="2021-05-05T23:03:59.877" v="3066" actId="478"/>
          <ac:spMkLst>
            <pc:docMk/>
            <pc:sldMk cId="2308343190" sldId="1729"/>
            <ac:spMk id="24" creationId="{B5F38A3F-8B08-4B60-B1DB-0D0250673D74}"/>
          </ac:spMkLst>
        </pc:spChg>
        <pc:spChg chg="del">
          <ac:chgData name="Hamlet Markarian" userId="4926d2b407f31d77" providerId="LiveId" clId="{1C057F98-2CC4-49E3-A2E2-A804BE88845B}" dt="2021-05-05T23:03:59.877" v="3066" actId="478"/>
          <ac:spMkLst>
            <pc:docMk/>
            <pc:sldMk cId="2308343190" sldId="1729"/>
            <ac:spMk id="25" creationId="{5DB4E7D0-586B-4212-B2DC-E220BED702D7}"/>
          </ac:spMkLst>
        </pc:spChg>
        <pc:spChg chg="del">
          <ac:chgData name="Hamlet Markarian" userId="4926d2b407f31d77" providerId="LiveId" clId="{1C057F98-2CC4-49E3-A2E2-A804BE88845B}" dt="2021-05-05T23:03:59.877" v="3066" actId="478"/>
          <ac:spMkLst>
            <pc:docMk/>
            <pc:sldMk cId="2308343190" sldId="1729"/>
            <ac:spMk id="26" creationId="{38810F8A-C5CA-4837-B8BA-AB38B07AF4A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308343190" sldId="1729"/>
            <ac:spMk id="28" creationId="{FF70AC51-5BF9-4A38-8CF5-D52E72D4979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308343190" sldId="1729"/>
            <ac:spMk id="29" creationId="{076118E1-58C1-4F85-8AD3-09DD573BFBF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308343190" sldId="1729"/>
            <ac:spMk id="30" creationId="{86927031-DC19-4404-88F5-2C9EEC66FC8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308343190" sldId="1729"/>
            <ac:spMk id="31" creationId="{D97D1CE4-7C5C-4D12-A1F3-54399256C32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308343190" sldId="1729"/>
            <ac:spMk id="32" creationId="{E8C594A0-8D4D-4B80-A6E5-947237763A10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308343190" sldId="1729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308343190" sldId="1729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308343190" sldId="1729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308343190" sldId="1729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308343190" sldId="1729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308343190" sldId="1729"/>
            <ac:spMk id="40" creationId="{0CC46578-DA7F-4BB8-9868-87C76AF7AD9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308343190" sldId="1729"/>
            <ac:spMk id="44" creationId="{F45DCCCB-C293-4268-A4C2-2EE2604B3C0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308343190" sldId="1729"/>
            <ac:spMk id="57" creationId="{B79FE3FB-DDD9-4C52-A866-E3982D872286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2308343190" sldId="1729"/>
            <ac:grpSpMk id="34" creationId="{3FAD39AD-7134-47BF-BA71-B931D44C32CA}"/>
          </ac:grpSpMkLst>
        </pc:grpChg>
        <pc:picChg chg="del">
          <ac:chgData name="Hamlet Markarian" userId="4926d2b407f31d77" providerId="LiveId" clId="{1C057F98-2CC4-49E3-A2E2-A804BE88845B}" dt="2021-05-05T23:03:59.877" v="3066" actId="478"/>
          <ac:picMkLst>
            <pc:docMk/>
            <pc:sldMk cId="2308343190" sldId="1729"/>
            <ac:picMk id="16" creationId="{AD172E02-0DE8-427A-96BD-112BCD400C43}"/>
          </ac:picMkLst>
        </pc:picChg>
        <pc:picChg chg="del">
          <ac:chgData name="Hamlet Markarian" userId="4926d2b407f31d77" providerId="LiveId" clId="{1C057F98-2CC4-49E3-A2E2-A804BE88845B}" dt="2021-05-05T23:03:59.877" v="3066" actId="478"/>
          <ac:picMkLst>
            <pc:docMk/>
            <pc:sldMk cId="2308343190" sldId="1729"/>
            <ac:picMk id="18" creationId="{7C5EB025-4F7E-4FF3-9AE0-3A0CA5CAB407}"/>
          </ac:picMkLst>
        </pc:picChg>
        <pc:picChg chg="del">
          <ac:chgData name="Hamlet Markarian" userId="4926d2b407f31d77" providerId="LiveId" clId="{1C057F98-2CC4-49E3-A2E2-A804BE88845B}" dt="2021-05-05T23:03:59.877" v="3066" actId="478"/>
          <ac:picMkLst>
            <pc:docMk/>
            <pc:sldMk cId="2308343190" sldId="1729"/>
            <ac:picMk id="20" creationId="{E8B5BAD3-8119-48AF-B04D-2AE5202CA561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2308343190" sldId="1729"/>
            <ac:picMk id="27" creationId="{C5E0944A-4A8B-4F9B-A5BF-AE2BA2E4B661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2308343190" sldId="1729"/>
            <ac:picMk id="33" creationId="{DB3785F6-1148-41E9-A76D-3428F013DE9B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2308343190" sldId="1729"/>
            <ac:picMk id="41" creationId="{B9468471-54D4-4683-9462-E98807F42178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2308343190" sldId="1729"/>
            <ac:picMk id="42" creationId="{8BC35C8A-2E10-4DDA-8928-789E7BC9F987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2308343190" sldId="1729"/>
            <ac:picMk id="43" creationId="{AA122DF8-56F8-4974-B456-4DC0D68FDF0A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308343190" sldId="1729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308343190" sldId="1729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308343190" sldId="1729"/>
            <ac:picMk id="63" creationId="{42E5420B-3090-4C28-A5A9-60807EFF2A15}"/>
          </ac:picMkLst>
        </pc:pic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2132084599" sldId="1730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132084599" sldId="1730"/>
            <ac:spMk id="5" creationId="{BC01E833-A438-4C2A-AF28-2B402D7F80E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132084599" sldId="1730"/>
            <ac:spMk id="25" creationId="{C7018489-FB07-4E69-A5EE-7D594F42FAC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132084599" sldId="1730"/>
            <ac:spMk id="26" creationId="{81D885B1-1D62-4479-BACE-CC1FA4BA1E0C}"/>
          </ac:spMkLst>
        </pc:spChg>
        <pc:spChg chg="del">
          <ac:chgData name="Hamlet Markarian" userId="4926d2b407f31d77" providerId="LiveId" clId="{1C057F98-2CC4-49E3-A2E2-A804BE88845B}" dt="2021-05-05T23:17:25.509" v="3156" actId="478"/>
          <ac:spMkLst>
            <pc:docMk/>
            <pc:sldMk cId="2132084599" sldId="1730"/>
            <ac:spMk id="28" creationId="{FF70AC51-5BF9-4A38-8CF5-D52E72D4979F}"/>
          </ac:spMkLst>
        </pc:spChg>
        <pc:spChg chg="del">
          <ac:chgData name="Hamlet Markarian" userId="4926d2b407f31d77" providerId="LiveId" clId="{1C057F98-2CC4-49E3-A2E2-A804BE88845B}" dt="2021-05-05T23:17:25.509" v="3156" actId="478"/>
          <ac:spMkLst>
            <pc:docMk/>
            <pc:sldMk cId="2132084599" sldId="1730"/>
            <ac:spMk id="29" creationId="{076118E1-58C1-4F85-8AD3-09DD573BFBF0}"/>
          </ac:spMkLst>
        </pc:spChg>
        <pc:spChg chg="del">
          <ac:chgData name="Hamlet Markarian" userId="4926d2b407f31d77" providerId="LiveId" clId="{1C057F98-2CC4-49E3-A2E2-A804BE88845B}" dt="2021-05-05T23:17:25.509" v="3156" actId="478"/>
          <ac:spMkLst>
            <pc:docMk/>
            <pc:sldMk cId="2132084599" sldId="1730"/>
            <ac:spMk id="30" creationId="{86927031-DC19-4404-88F5-2C9EEC66FC80}"/>
          </ac:spMkLst>
        </pc:spChg>
        <pc:spChg chg="del">
          <ac:chgData name="Hamlet Markarian" userId="4926d2b407f31d77" providerId="LiveId" clId="{1C057F98-2CC4-49E3-A2E2-A804BE88845B}" dt="2021-05-05T23:17:25.509" v="3156" actId="478"/>
          <ac:spMkLst>
            <pc:docMk/>
            <pc:sldMk cId="2132084599" sldId="1730"/>
            <ac:spMk id="31" creationId="{D97D1CE4-7C5C-4D12-A1F3-54399256C32E}"/>
          </ac:spMkLst>
        </pc:spChg>
        <pc:spChg chg="del">
          <ac:chgData name="Hamlet Markarian" userId="4926d2b407f31d77" providerId="LiveId" clId="{1C057F98-2CC4-49E3-A2E2-A804BE88845B}" dt="2021-05-05T23:17:25.509" v="3156" actId="478"/>
          <ac:spMkLst>
            <pc:docMk/>
            <pc:sldMk cId="2132084599" sldId="1730"/>
            <ac:spMk id="32" creationId="{E8C594A0-8D4D-4B80-A6E5-947237763A10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132084599" sldId="1730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132084599" sldId="1730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132084599" sldId="1730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132084599" sldId="1730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132084599" sldId="1730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132084599" sldId="1730"/>
            <ac:spMk id="40" creationId="{0CC46578-DA7F-4BB8-9868-87C76AF7AD9E}"/>
          </ac:spMkLst>
        </pc:spChg>
        <pc:spChg chg="del">
          <ac:chgData name="Hamlet Markarian" userId="4926d2b407f31d77" providerId="LiveId" clId="{1C057F98-2CC4-49E3-A2E2-A804BE88845B}" dt="2021-05-05T23:17:25.509" v="3156" actId="478"/>
          <ac:spMkLst>
            <pc:docMk/>
            <pc:sldMk cId="2132084599" sldId="1730"/>
            <ac:spMk id="44" creationId="{F45DCCCB-C293-4268-A4C2-2EE2604B3C05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2132084599" sldId="1730"/>
            <ac:spMk id="46" creationId="{0FFB7E35-4431-461F-B9AA-9E0E78A9A77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132084599" sldId="1730"/>
            <ac:spMk id="48" creationId="{23CE28CC-58D7-46EC-98F2-770C6C31B66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132084599" sldId="1730"/>
            <ac:spMk id="49" creationId="{59B8C02D-DBE3-4A9F-A7A8-EB4E95DA215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132084599" sldId="1730"/>
            <ac:spMk id="50" creationId="{3483BE7A-7ABF-413F-BE96-22FFE5D83DAE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132084599" sldId="1730"/>
            <ac:spMk id="52" creationId="{E03C4636-F966-4B2D-ACFE-33CC3CC00E1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132084599" sldId="1730"/>
            <ac:spMk id="57" creationId="{B79FE3FB-DDD9-4C52-A866-E3982D872286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2132084599" sldId="1730"/>
            <ac:grpSpMk id="34" creationId="{3FAD39AD-7134-47BF-BA71-B931D44C32CA}"/>
          </ac:grpSpMkLst>
        </pc:grpChg>
        <pc:picChg chg="del">
          <ac:chgData name="Hamlet Markarian" userId="4926d2b407f31d77" providerId="LiveId" clId="{1C057F98-2CC4-49E3-A2E2-A804BE88845B}" dt="2021-05-05T23:17:25.509" v="3156" actId="478"/>
          <ac:picMkLst>
            <pc:docMk/>
            <pc:sldMk cId="2132084599" sldId="1730"/>
            <ac:picMk id="27" creationId="{C5E0944A-4A8B-4F9B-A5BF-AE2BA2E4B661}"/>
          </ac:picMkLst>
        </pc:picChg>
        <pc:picChg chg="del">
          <ac:chgData name="Hamlet Markarian" userId="4926d2b407f31d77" providerId="LiveId" clId="{1C057F98-2CC4-49E3-A2E2-A804BE88845B}" dt="2021-05-05T23:17:25.509" v="3156" actId="478"/>
          <ac:picMkLst>
            <pc:docMk/>
            <pc:sldMk cId="2132084599" sldId="1730"/>
            <ac:picMk id="33" creationId="{DB3785F6-1148-41E9-A76D-3428F013DE9B}"/>
          </ac:picMkLst>
        </pc:picChg>
        <pc:picChg chg="del">
          <ac:chgData name="Hamlet Markarian" userId="4926d2b407f31d77" providerId="LiveId" clId="{1C057F98-2CC4-49E3-A2E2-A804BE88845B}" dt="2021-05-05T23:17:25.509" v="3156" actId="478"/>
          <ac:picMkLst>
            <pc:docMk/>
            <pc:sldMk cId="2132084599" sldId="1730"/>
            <ac:picMk id="41" creationId="{B9468471-54D4-4683-9462-E98807F42178}"/>
          </ac:picMkLst>
        </pc:picChg>
        <pc:picChg chg="del">
          <ac:chgData name="Hamlet Markarian" userId="4926d2b407f31d77" providerId="LiveId" clId="{1C057F98-2CC4-49E3-A2E2-A804BE88845B}" dt="2021-05-05T23:17:25.509" v="3156" actId="478"/>
          <ac:picMkLst>
            <pc:docMk/>
            <pc:sldMk cId="2132084599" sldId="1730"/>
            <ac:picMk id="42" creationId="{8BC35C8A-2E10-4DDA-8928-789E7BC9F987}"/>
          </ac:picMkLst>
        </pc:picChg>
        <pc:picChg chg="del">
          <ac:chgData name="Hamlet Markarian" userId="4926d2b407f31d77" providerId="LiveId" clId="{1C057F98-2CC4-49E3-A2E2-A804BE88845B}" dt="2021-05-05T23:17:25.509" v="3156" actId="478"/>
          <ac:picMkLst>
            <pc:docMk/>
            <pc:sldMk cId="2132084599" sldId="1730"/>
            <ac:picMk id="43" creationId="{AA122DF8-56F8-4974-B456-4DC0D68FDF0A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2132084599" sldId="1730"/>
            <ac:picMk id="45" creationId="{21F4225E-4EB7-49A9-A1C5-737B5F05FB19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2132084599" sldId="1730"/>
            <ac:picMk id="47" creationId="{3E7EFB87-7378-4E02-A015-AFABF7E73A01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2132084599" sldId="1730"/>
            <ac:picMk id="51" creationId="{F0919E59-74A2-47BD-AB90-5011DCAF7B84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2132084599" sldId="1730"/>
            <ac:picMk id="53" creationId="{9A0988C1-62BC-4C0D-884D-4EE7C83D78A2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132084599" sldId="1730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132084599" sldId="1730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132084599" sldId="1730"/>
            <ac:picMk id="63" creationId="{42E5420B-3090-4C28-A5A9-60807EFF2A15}"/>
          </ac:picMkLst>
        </pc:picChg>
      </pc:sldChg>
      <pc:sldChg chg="addSp modSp add mod">
        <pc:chgData name="Hamlet Markarian" userId="4926d2b407f31d77" providerId="LiveId" clId="{1C057F98-2CC4-49E3-A2E2-A804BE88845B}" dt="2021-05-06T09:32:25.047" v="3985"/>
        <pc:sldMkLst>
          <pc:docMk/>
          <pc:sldMk cId="1616723442" sldId="1731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16723442" sldId="1731"/>
            <ac:spMk id="5" creationId="{BC01E833-A438-4C2A-AF28-2B402D7F80E5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1616723442" sldId="1731"/>
            <ac:spMk id="14" creationId="{343B19C3-80EA-49CA-9A8B-2CAC4F7AF2D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16723442" sldId="1731"/>
            <ac:spMk id="16" creationId="{65420E6B-293D-42A4-A14E-0BCBD7AEF66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16723442" sldId="1731"/>
            <ac:spMk id="17" creationId="{D0FCF9AE-9417-4F19-9A2D-492C9BC0D4AF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16723442" sldId="1731"/>
            <ac:spMk id="18" creationId="{9E95F76C-D851-4FDF-83E0-53A38167AAC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16723442" sldId="1731"/>
            <ac:spMk id="19" creationId="{1198A417-B3A4-48D6-85D0-A9D2DE513E1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16723442" sldId="1731"/>
            <ac:spMk id="20" creationId="{9E0FD093-AD0F-4B60-ADB2-D6E67DE3834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16723442" sldId="1731"/>
            <ac:spMk id="21" creationId="{0D6CA461-AEB0-44CF-8476-32B62BB03A1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16723442" sldId="1731"/>
            <ac:spMk id="22" creationId="{B310651F-4527-4C21-8E2B-56DFE2DC9DF9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16723442" sldId="1731"/>
            <ac:spMk id="23" creationId="{A785B539-D3B5-4E99-BD0E-84F88F51F4C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16723442" sldId="1731"/>
            <ac:spMk id="24" creationId="{185BCBF1-BC98-4BB4-976A-B6914EFA0FE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616723442" sldId="1731"/>
            <ac:spMk id="29" creationId="{8DED739B-08F2-47B8-B50D-DF2A2D466428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16723442" sldId="1731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16723442" sldId="1731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16723442" sldId="1731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16723442" sldId="1731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16723442" sldId="1731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16723442" sldId="1731"/>
            <ac:spMk id="40" creationId="{0CC46578-DA7F-4BB8-9868-87C76AF7AD9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616723442" sldId="1731"/>
            <ac:spMk id="57" creationId="{B79FE3FB-DDD9-4C52-A866-E3982D872286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1616723442" sldId="1731"/>
            <ac:grpSpMk id="34" creationId="{3FAD39AD-7134-47BF-BA71-B931D44C32CA}"/>
          </ac:grpSpMkLst>
        </pc:grp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616723442" sldId="1731"/>
            <ac:picMk id="15" creationId="{C2E42C32-729B-40D2-A777-CDECC04EE5FD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616723442" sldId="1731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616723442" sldId="1731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616723442" sldId="1731"/>
            <ac:picMk id="63" creationId="{42E5420B-3090-4C28-A5A9-60807EFF2A15}"/>
          </ac:picMkLst>
        </pc:pic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1616723442" sldId="1731"/>
            <ac:cxnSpMk id="25" creationId="{7A7DE2C3-18B7-4505-92D5-F8C7F6B6BF9C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2738817659" sldId="1732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5" creationId="{BC01E833-A438-4C2A-AF28-2B402D7F80E5}"/>
          </ac:spMkLst>
        </pc:spChg>
        <pc:spChg chg="del">
          <ac:chgData name="Hamlet Markarian" userId="4926d2b407f31d77" providerId="LiveId" clId="{1C057F98-2CC4-49E3-A2E2-A804BE88845B}" dt="2021-05-05T23:33:13.653" v="3406" actId="478"/>
          <ac:spMkLst>
            <pc:docMk/>
            <pc:sldMk cId="2738817659" sldId="1732"/>
            <ac:spMk id="14" creationId="{343B19C3-80EA-49CA-9A8B-2CAC4F7AF2D2}"/>
          </ac:spMkLst>
        </pc:spChg>
        <pc:spChg chg="del">
          <ac:chgData name="Hamlet Markarian" userId="4926d2b407f31d77" providerId="LiveId" clId="{1C057F98-2CC4-49E3-A2E2-A804BE88845B}" dt="2021-05-05T23:33:11.509" v="3405" actId="478"/>
          <ac:spMkLst>
            <pc:docMk/>
            <pc:sldMk cId="2738817659" sldId="1732"/>
            <ac:spMk id="16" creationId="{65420E6B-293D-42A4-A14E-0BCBD7AEF663}"/>
          </ac:spMkLst>
        </pc:spChg>
        <pc:spChg chg="del">
          <ac:chgData name="Hamlet Markarian" userId="4926d2b407f31d77" providerId="LiveId" clId="{1C057F98-2CC4-49E3-A2E2-A804BE88845B}" dt="2021-05-05T23:33:11.509" v="3405" actId="478"/>
          <ac:spMkLst>
            <pc:docMk/>
            <pc:sldMk cId="2738817659" sldId="1732"/>
            <ac:spMk id="17" creationId="{D0FCF9AE-9417-4F19-9A2D-492C9BC0D4AF}"/>
          </ac:spMkLst>
        </pc:spChg>
        <pc:spChg chg="del">
          <ac:chgData name="Hamlet Markarian" userId="4926d2b407f31d77" providerId="LiveId" clId="{1C057F98-2CC4-49E3-A2E2-A804BE88845B}" dt="2021-05-05T23:33:11.509" v="3405" actId="478"/>
          <ac:spMkLst>
            <pc:docMk/>
            <pc:sldMk cId="2738817659" sldId="1732"/>
            <ac:spMk id="18" creationId="{9E95F76C-D851-4FDF-83E0-53A38167AAC4}"/>
          </ac:spMkLst>
        </pc:spChg>
        <pc:spChg chg="del">
          <ac:chgData name="Hamlet Markarian" userId="4926d2b407f31d77" providerId="LiveId" clId="{1C057F98-2CC4-49E3-A2E2-A804BE88845B}" dt="2021-05-05T23:33:11.509" v="3405" actId="478"/>
          <ac:spMkLst>
            <pc:docMk/>
            <pc:sldMk cId="2738817659" sldId="1732"/>
            <ac:spMk id="19" creationId="{1198A417-B3A4-48D6-85D0-A9D2DE513E18}"/>
          </ac:spMkLst>
        </pc:spChg>
        <pc:spChg chg="del">
          <ac:chgData name="Hamlet Markarian" userId="4926d2b407f31d77" providerId="LiveId" clId="{1C057F98-2CC4-49E3-A2E2-A804BE88845B}" dt="2021-05-05T23:33:11.509" v="3405" actId="478"/>
          <ac:spMkLst>
            <pc:docMk/>
            <pc:sldMk cId="2738817659" sldId="1732"/>
            <ac:spMk id="20" creationId="{9E0FD093-AD0F-4B60-ADB2-D6E67DE38348}"/>
          </ac:spMkLst>
        </pc:spChg>
        <pc:spChg chg="del">
          <ac:chgData name="Hamlet Markarian" userId="4926d2b407f31d77" providerId="LiveId" clId="{1C057F98-2CC4-49E3-A2E2-A804BE88845B}" dt="2021-05-05T23:33:11.509" v="3405" actId="478"/>
          <ac:spMkLst>
            <pc:docMk/>
            <pc:sldMk cId="2738817659" sldId="1732"/>
            <ac:spMk id="21" creationId="{0D6CA461-AEB0-44CF-8476-32B62BB03A11}"/>
          </ac:spMkLst>
        </pc:spChg>
        <pc:spChg chg="del">
          <ac:chgData name="Hamlet Markarian" userId="4926d2b407f31d77" providerId="LiveId" clId="{1C057F98-2CC4-49E3-A2E2-A804BE88845B}" dt="2021-05-05T23:33:11.509" v="3405" actId="478"/>
          <ac:spMkLst>
            <pc:docMk/>
            <pc:sldMk cId="2738817659" sldId="1732"/>
            <ac:spMk id="22" creationId="{B310651F-4527-4C21-8E2B-56DFE2DC9DF9}"/>
          </ac:spMkLst>
        </pc:spChg>
        <pc:spChg chg="del">
          <ac:chgData name="Hamlet Markarian" userId="4926d2b407f31d77" providerId="LiveId" clId="{1C057F98-2CC4-49E3-A2E2-A804BE88845B}" dt="2021-05-05T23:33:11.509" v="3405" actId="478"/>
          <ac:spMkLst>
            <pc:docMk/>
            <pc:sldMk cId="2738817659" sldId="1732"/>
            <ac:spMk id="23" creationId="{A785B539-D3B5-4E99-BD0E-84F88F51F4C6}"/>
          </ac:spMkLst>
        </pc:spChg>
        <pc:spChg chg="del">
          <ac:chgData name="Hamlet Markarian" userId="4926d2b407f31d77" providerId="LiveId" clId="{1C057F98-2CC4-49E3-A2E2-A804BE88845B}" dt="2021-05-05T23:33:11.509" v="3405" actId="478"/>
          <ac:spMkLst>
            <pc:docMk/>
            <pc:sldMk cId="2738817659" sldId="1732"/>
            <ac:spMk id="24" creationId="{185BCBF1-BC98-4BB4-976A-B6914EFA0FE2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27" creationId="{EC579565-C95C-4C78-AD67-D24D9B20D55A}"/>
          </ac:spMkLst>
        </pc:spChg>
        <pc:spChg chg="del">
          <ac:chgData name="Hamlet Markarian" userId="4926d2b407f31d77" providerId="LiveId" clId="{1C057F98-2CC4-49E3-A2E2-A804BE88845B}" dt="2021-05-05T23:33:11.509" v="3405" actId="478"/>
          <ac:spMkLst>
            <pc:docMk/>
            <pc:sldMk cId="2738817659" sldId="1732"/>
            <ac:spMk id="29" creationId="{8DED739B-08F2-47B8-B50D-DF2A2D466428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30" creationId="{9FB6CBA7-99C1-4609-9D48-4BBE6646ABD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32" creationId="{6F5B4CA2-081E-4F23-9747-E1E0F6513F7B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33" creationId="{0772589D-1724-473E-8B45-802579F58D4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40" creationId="{0CC46578-DA7F-4BB8-9868-87C76AF7AD9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42" creationId="{B8F0F51A-BAA0-42DB-B89C-6FF40F3662C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43" creationId="{797EC346-8816-4756-A2AD-E146F4D71F1C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44" creationId="{C4A416CD-357C-4351-B6CF-B0BF2C375ED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46" creationId="{FCE830C9-6D8F-4436-88A4-11344CF86EB8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47" creationId="{321723AC-756D-413C-AD10-B787542135D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48" creationId="{23E00A1A-2F35-4B1C-AF49-0FCE47D2FD14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50" creationId="{AA3866CC-6E27-467E-95C1-7D787885FDC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52" creationId="{4007CD6D-2B0D-421F-940E-D6E08600313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53" creationId="{D39222BF-D1F0-4CE7-994E-8E116834262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56" creationId="{D0C81B5E-77C8-4DB6-8590-A52C347A6BC4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57" creationId="{B79FE3FB-DDD9-4C52-A866-E3982D87228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60" creationId="{D3D9209B-6CCC-45F7-A409-9AF7F796C99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61" creationId="{04CEBDD0-2CFA-412C-B7F5-68BA4AC3398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64" creationId="{9834EF99-617A-44F1-812B-3F8F1893B95B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65" creationId="{F703F11E-130C-4BBC-85F4-BE027B5AF26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66" creationId="{7A005781-118A-451B-9E85-FFF34EBCED9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68" creationId="{6F3B5C2F-DDE3-459F-8F6C-255334B3B90B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69" creationId="{A800D3F7-A20D-4A02-B1AD-19649593C92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70" creationId="{02CCB931-8C7E-4428-9CF8-FA6591FB4EA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72" creationId="{1C048264-A20B-4C10-9B1E-ED80F774D8C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73" creationId="{8042EFC3-637D-41A0-AE15-4D4311EEDFFB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74" creationId="{9E3C4A97-BCF3-4BC9-B775-5ABE69770C0D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76" creationId="{44DB0F4E-073D-4C7F-A316-CC07C6DD3278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77" creationId="{15A43CFD-9955-40EA-99DE-837A1E1B4F58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78" creationId="{8334C60D-6EE6-4E0C-8488-F7B2CB98F3C8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80" creationId="{24C81993-A4FB-4AAF-9F1C-9CC89D6E1BD4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82" creationId="{42574C05-9036-4956-BAA3-3C53C6CB77D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2738817659" sldId="1732"/>
            <ac:spMk id="83" creationId="{213DF379-CA85-4FE0-942B-52EC52103889}"/>
          </ac:spMkLst>
        </pc:s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2738817659" sldId="1732"/>
            <ac:grpSpMk id="28" creationId="{585F3F95-1875-4878-93C0-8CD44BDFD100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2738817659" sldId="1732"/>
            <ac:grpSpMk id="31" creationId="{49C6DC79-2E24-480B-A67E-85DC9A7E3775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2738817659" sldId="1732"/>
            <ac:grpSpMk id="34" creationId="{3FAD39AD-7134-47BF-BA71-B931D44C32CA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2738817659" sldId="1732"/>
            <ac:grpSpMk id="41" creationId="{712DAEA3-1E93-4B82-B806-1A689932C929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2738817659" sldId="1732"/>
            <ac:grpSpMk id="45" creationId="{E547C6B3-70CA-4880-8595-DF72DC1015FC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2738817659" sldId="1732"/>
            <ac:grpSpMk id="49" creationId="{E7D094B3-C16F-4A5E-8CCA-F837D1A9292E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2738817659" sldId="1732"/>
            <ac:grpSpMk id="51" creationId="{C3DC4DC7-BBF3-4228-87D4-56223DB87486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2738817659" sldId="1732"/>
            <ac:grpSpMk id="54" creationId="{CE8266E8-C47A-4FD2-AB90-546D76980DAC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2738817659" sldId="1732"/>
            <ac:grpSpMk id="58" creationId="{57072BC0-71D4-4F2A-B195-F6CE26D4CCAB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2738817659" sldId="1732"/>
            <ac:grpSpMk id="62" creationId="{419BA3F2-9AF2-4FAC-84DB-1B4144C64CD8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2738817659" sldId="1732"/>
            <ac:grpSpMk id="67" creationId="{43FF5C82-F2A8-4F77-9F2F-AD054EAC3D4B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2738817659" sldId="1732"/>
            <ac:grpSpMk id="71" creationId="{CD042E67-5E06-44B4-85E3-75BDD9479209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2738817659" sldId="1732"/>
            <ac:grpSpMk id="75" creationId="{D05A04B7-53B7-4D6E-BCD3-9764473EB93A}"/>
          </ac:grpSpMkLst>
        </pc:grpChg>
        <pc:grpChg chg="add mod">
          <ac:chgData name="Hamlet Markarian" userId="4926d2b407f31d77" providerId="LiveId" clId="{1C057F98-2CC4-49E3-A2E2-A804BE88845B}" dt="2021-05-06T09:32:25.047" v="3985"/>
          <ac:grpSpMkLst>
            <pc:docMk/>
            <pc:sldMk cId="2738817659" sldId="1732"/>
            <ac:grpSpMk id="79" creationId="{3BBFACDD-95EE-4C44-A93D-DDE69540912E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2738817659" sldId="1732"/>
            <ac:grpSpMk id="81" creationId="{7BE29F72-166F-4E2A-8E70-8833C7A60DB6}"/>
          </ac:grpSpMkLst>
        </pc:grpChg>
        <pc:picChg chg="del">
          <ac:chgData name="Hamlet Markarian" userId="4926d2b407f31d77" providerId="LiveId" clId="{1C057F98-2CC4-49E3-A2E2-A804BE88845B}" dt="2021-05-05T23:33:11.509" v="3405" actId="478"/>
          <ac:picMkLst>
            <pc:docMk/>
            <pc:sldMk cId="2738817659" sldId="1732"/>
            <ac:picMk id="15" creationId="{C2E42C32-729B-40D2-A777-CDECC04EE5FD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738817659" sldId="1732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738817659" sldId="1732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2738817659" sldId="1732"/>
            <ac:picMk id="63" creationId="{42E5420B-3090-4C28-A5A9-60807EFF2A15}"/>
          </ac:picMkLst>
        </pc:picChg>
        <pc:cxnChg chg="del">
          <ac:chgData name="Hamlet Markarian" userId="4926d2b407f31d77" providerId="LiveId" clId="{1C057F98-2CC4-49E3-A2E2-A804BE88845B}" dt="2021-05-05T23:33:11.509" v="3405" actId="478"/>
          <ac:cxnSpMkLst>
            <pc:docMk/>
            <pc:sldMk cId="2738817659" sldId="1732"/>
            <ac:cxnSpMk id="25" creationId="{7A7DE2C3-18B7-4505-92D5-F8C7F6B6BF9C}"/>
          </ac:cxnSpMkLst>
        </pc:cxn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4201522105" sldId="1733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201522105" sldId="1733"/>
            <ac:spMk id="5" creationId="{BC01E833-A438-4C2A-AF28-2B402D7F80E5}"/>
          </ac:spMkLst>
        </pc:spChg>
        <pc:spChg chg="del">
          <ac:chgData name="Hamlet Markarian" userId="4926d2b407f31d77" providerId="LiveId" clId="{1C057F98-2CC4-49E3-A2E2-A804BE88845B}" dt="2021-05-05T23:54:14.422" v="3642" actId="478"/>
          <ac:spMkLst>
            <pc:docMk/>
            <pc:sldMk cId="4201522105" sldId="1733"/>
            <ac:spMk id="27" creationId="{EC579565-C95C-4C78-AD67-D24D9B20D55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201522105" sldId="1733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201522105" sldId="1733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201522105" sldId="1733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201522105" sldId="1733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201522105" sldId="1733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4201522105" sldId="1733"/>
            <ac:spMk id="40" creationId="{0CC46578-DA7F-4BB8-9868-87C76AF7AD9E}"/>
          </ac:spMkLst>
        </pc:spChg>
        <pc:spChg chg="del">
          <ac:chgData name="Hamlet Markarian" userId="4926d2b407f31d77" providerId="LiveId" clId="{1C057F98-2CC4-49E3-A2E2-A804BE88845B}" dt="2021-05-05T23:54:18.469" v="3643" actId="478"/>
          <ac:spMkLst>
            <pc:docMk/>
            <pc:sldMk cId="4201522105" sldId="1733"/>
            <ac:spMk id="57" creationId="{B79FE3FB-DDD9-4C52-A866-E3982D87228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201522105" sldId="1733"/>
            <ac:spMk id="84" creationId="{FD036F88-F3E4-46CF-9068-BDA7986F1F5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201522105" sldId="1733"/>
            <ac:spMk id="87" creationId="{3339DD65-C204-43F4-91C5-A92C6B7047C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201522105" sldId="1733"/>
            <ac:spMk id="88" creationId="{B21EAED0-D47C-4B75-9EC7-D5499F7E3205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4201522105" sldId="1733"/>
            <ac:spMk id="89" creationId="{04C8307C-D256-4C28-BC17-7F83EE4E1916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201522105" sldId="1733"/>
            <ac:spMk id="90" creationId="{0172BB0D-5FB1-4A3B-BD0D-D9AB66179369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4201522105" sldId="1733"/>
            <ac:spMk id="91" creationId="{6D7012D0-21A9-4013-B59E-4EB88F557F9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201522105" sldId="1733"/>
            <ac:spMk id="92" creationId="{4ECFB855-2124-4A27-A404-217953F5F19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201522105" sldId="1733"/>
            <ac:spMk id="93" creationId="{6A5788C9-6916-4DB3-9829-91B130BF9877}"/>
          </ac:spMkLst>
        </pc:spChg>
        <pc:spChg chg="add del mod">
          <ac:chgData name="Hamlet Markarian" userId="4926d2b407f31d77" providerId="LiveId" clId="{1C057F98-2CC4-49E3-A2E2-A804BE88845B}" dt="2021-05-06T00:11:02.326" v="3890" actId="478"/>
          <ac:spMkLst>
            <pc:docMk/>
            <pc:sldMk cId="4201522105" sldId="1733"/>
            <ac:spMk id="94" creationId="{1D942D11-79C0-4EE3-8896-F98530033B41}"/>
          </ac:spMkLst>
        </pc:spChg>
        <pc:spChg chg="add del mod">
          <ac:chgData name="Hamlet Markarian" userId="4926d2b407f31d77" providerId="LiveId" clId="{1C057F98-2CC4-49E3-A2E2-A804BE88845B}" dt="2021-05-06T00:11:02.326" v="3890" actId="478"/>
          <ac:spMkLst>
            <pc:docMk/>
            <pc:sldMk cId="4201522105" sldId="1733"/>
            <ac:spMk id="95" creationId="{E1A0577C-25FA-44C5-9021-279AF5207AF4}"/>
          </ac:spMkLst>
        </pc:spChg>
        <pc:spChg chg="add del mod">
          <ac:chgData name="Hamlet Markarian" userId="4926d2b407f31d77" providerId="LiveId" clId="{1C057F98-2CC4-49E3-A2E2-A804BE88845B}" dt="2021-05-06T00:11:02.326" v="3890" actId="478"/>
          <ac:spMkLst>
            <pc:docMk/>
            <pc:sldMk cId="4201522105" sldId="1733"/>
            <ac:spMk id="96" creationId="{CFBAB316-0D0F-4A12-8C81-B689E9F26E86}"/>
          </ac:spMkLst>
        </pc:spChg>
        <pc:spChg chg="add del mod">
          <ac:chgData name="Hamlet Markarian" userId="4926d2b407f31d77" providerId="LiveId" clId="{1C057F98-2CC4-49E3-A2E2-A804BE88845B}" dt="2021-05-06T00:11:02.326" v="3890" actId="478"/>
          <ac:spMkLst>
            <pc:docMk/>
            <pc:sldMk cId="4201522105" sldId="1733"/>
            <ac:spMk id="97" creationId="{990360A0-D2AF-4B64-8F74-67472F7A60A2}"/>
          </ac:spMkLst>
        </pc:spChg>
        <pc:spChg chg="add del mod">
          <ac:chgData name="Hamlet Markarian" userId="4926d2b407f31d77" providerId="LiveId" clId="{1C057F98-2CC4-49E3-A2E2-A804BE88845B}" dt="2021-05-06T00:11:16.758" v="3893" actId="478"/>
          <ac:spMkLst>
            <pc:docMk/>
            <pc:sldMk cId="4201522105" sldId="1733"/>
            <ac:spMk id="98" creationId="{FE94622C-CE8B-45BD-8691-8815A9B3E5E8}"/>
          </ac:spMkLst>
        </pc:spChg>
        <pc:spChg chg="add del mod">
          <ac:chgData name="Hamlet Markarian" userId="4926d2b407f31d77" providerId="LiveId" clId="{1C057F98-2CC4-49E3-A2E2-A804BE88845B}" dt="2021-05-06T00:11:16.758" v="3893" actId="478"/>
          <ac:spMkLst>
            <pc:docMk/>
            <pc:sldMk cId="4201522105" sldId="1733"/>
            <ac:spMk id="99" creationId="{DEB501A9-0983-4849-9E12-354B2511EDB0}"/>
          </ac:spMkLst>
        </pc:spChg>
        <pc:spChg chg="add del mod">
          <ac:chgData name="Hamlet Markarian" userId="4926d2b407f31d77" providerId="LiveId" clId="{1C057F98-2CC4-49E3-A2E2-A804BE88845B}" dt="2021-05-06T00:11:16.758" v="3893" actId="478"/>
          <ac:spMkLst>
            <pc:docMk/>
            <pc:sldMk cId="4201522105" sldId="1733"/>
            <ac:spMk id="100" creationId="{17018510-7510-4D65-B1E0-D4608B8DFB6C}"/>
          </ac:spMkLst>
        </pc:spChg>
        <pc:spChg chg="add del mod">
          <ac:chgData name="Hamlet Markarian" userId="4926d2b407f31d77" providerId="LiveId" clId="{1C057F98-2CC4-49E3-A2E2-A804BE88845B}" dt="2021-05-06T00:11:16.758" v="3893" actId="478"/>
          <ac:spMkLst>
            <pc:docMk/>
            <pc:sldMk cId="4201522105" sldId="1733"/>
            <ac:spMk id="101" creationId="{40C09360-44B7-4E7B-BD9F-92C720A83881}"/>
          </ac:spMkLst>
        </pc:spChg>
        <pc:spChg chg="add del mod">
          <ac:chgData name="Hamlet Markarian" userId="4926d2b407f31d77" providerId="LiveId" clId="{1C057F98-2CC4-49E3-A2E2-A804BE88845B}" dt="2021-05-06T00:11:16.758" v="3893" actId="478"/>
          <ac:spMkLst>
            <pc:docMk/>
            <pc:sldMk cId="4201522105" sldId="1733"/>
            <ac:spMk id="102" creationId="{46942159-EA5E-4E54-927B-DA819D558178}"/>
          </ac:spMkLst>
        </pc:spChg>
        <pc:spChg chg="add mod topLvl">
          <ac:chgData name="Hamlet Markarian" userId="4926d2b407f31d77" providerId="LiveId" clId="{1C057F98-2CC4-49E3-A2E2-A804BE88845B}" dt="2021-05-06T09:32:25.047" v="3985"/>
          <ac:spMkLst>
            <pc:docMk/>
            <pc:sldMk cId="4201522105" sldId="1733"/>
            <ac:spMk id="103" creationId="{4282DA71-6FB6-4DB0-8519-DBF1BDA27F7A}"/>
          </ac:spMkLst>
        </pc:spChg>
        <pc:spChg chg="add mod topLvl">
          <ac:chgData name="Hamlet Markarian" userId="4926d2b407f31d77" providerId="LiveId" clId="{1C057F98-2CC4-49E3-A2E2-A804BE88845B}" dt="2021-05-06T09:32:25.047" v="3985"/>
          <ac:spMkLst>
            <pc:docMk/>
            <pc:sldMk cId="4201522105" sldId="1733"/>
            <ac:spMk id="104" creationId="{375A4683-B23C-4C76-81E1-B83C903A0FA6}"/>
          </ac:spMkLst>
        </pc:spChg>
        <pc:spChg chg="add mod topLvl">
          <ac:chgData name="Hamlet Markarian" userId="4926d2b407f31d77" providerId="LiveId" clId="{1C057F98-2CC4-49E3-A2E2-A804BE88845B}" dt="2021-05-06T09:32:25.047" v="3985"/>
          <ac:spMkLst>
            <pc:docMk/>
            <pc:sldMk cId="4201522105" sldId="1733"/>
            <ac:spMk id="105" creationId="{3D4A99DD-6F4D-40F0-AE87-2C0A26E6064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4201522105" sldId="1733"/>
            <ac:spMk id="106" creationId="{726E001F-CE72-42E2-A936-17BB286B1E1C}"/>
          </ac:spMkLst>
        </pc:spChg>
        <pc:grpChg chg="add del mod">
          <ac:chgData name="Hamlet Markarian" userId="4926d2b407f31d77" providerId="LiveId" clId="{1C057F98-2CC4-49E3-A2E2-A804BE88845B}" dt="2021-05-06T00:12:26.969" v="3908" actId="165"/>
          <ac:grpSpMkLst>
            <pc:docMk/>
            <pc:sldMk cId="4201522105" sldId="1733"/>
            <ac:grpSpMk id="2" creationId="{5010F2A6-7E68-424B-AD6C-175B9245B6BF}"/>
          </ac:grpSpMkLst>
        </pc:grpChg>
        <pc:grpChg chg="del">
          <ac:chgData name="Hamlet Markarian" userId="4926d2b407f31d77" providerId="LiveId" clId="{1C057F98-2CC4-49E3-A2E2-A804BE88845B}" dt="2021-05-05T23:54:14.422" v="3642" actId="478"/>
          <ac:grpSpMkLst>
            <pc:docMk/>
            <pc:sldMk cId="4201522105" sldId="1733"/>
            <ac:grpSpMk id="28" creationId="{585F3F95-1875-4878-93C0-8CD44BDFD100}"/>
          </ac:grpSpMkLst>
        </pc:gr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4201522105" sldId="1733"/>
            <ac:grpSpMk id="34" creationId="{3FAD39AD-7134-47BF-BA71-B931D44C32CA}"/>
          </ac:grpSpMkLst>
        </pc:grpChg>
        <pc:grpChg chg="del">
          <ac:chgData name="Hamlet Markarian" userId="4926d2b407f31d77" providerId="LiveId" clId="{1C057F98-2CC4-49E3-A2E2-A804BE88845B}" dt="2021-05-05T23:54:14.422" v="3642" actId="478"/>
          <ac:grpSpMkLst>
            <pc:docMk/>
            <pc:sldMk cId="4201522105" sldId="1733"/>
            <ac:grpSpMk id="41" creationId="{712DAEA3-1E93-4B82-B806-1A689932C929}"/>
          </ac:grpSpMkLst>
        </pc:grpChg>
        <pc:grpChg chg="del">
          <ac:chgData name="Hamlet Markarian" userId="4926d2b407f31d77" providerId="LiveId" clId="{1C057F98-2CC4-49E3-A2E2-A804BE88845B}" dt="2021-05-05T23:54:14.422" v="3642" actId="478"/>
          <ac:grpSpMkLst>
            <pc:docMk/>
            <pc:sldMk cId="4201522105" sldId="1733"/>
            <ac:grpSpMk id="45" creationId="{E547C6B3-70CA-4880-8595-DF72DC1015FC}"/>
          </ac:grpSpMkLst>
        </pc:grpChg>
        <pc:grpChg chg="del">
          <ac:chgData name="Hamlet Markarian" userId="4926d2b407f31d77" providerId="LiveId" clId="{1C057F98-2CC4-49E3-A2E2-A804BE88845B}" dt="2021-05-05T23:54:14.422" v="3642" actId="478"/>
          <ac:grpSpMkLst>
            <pc:docMk/>
            <pc:sldMk cId="4201522105" sldId="1733"/>
            <ac:grpSpMk id="49" creationId="{E7D094B3-C16F-4A5E-8CCA-F837D1A9292E}"/>
          </ac:grpSpMkLst>
        </pc:grpChg>
        <pc:grpChg chg="del">
          <ac:chgData name="Hamlet Markarian" userId="4926d2b407f31d77" providerId="LiveId" clId="{1C057F98-2CC4-49E3-A2E2-A804BE88845B}" dt="2021-05-05T23:54:14.422" v="3642" actId="478"/>
          <ac:grpSpMkLst>
            <pc:docMk/>
            <pc:sldMk cId="4201522105" sldId="1733"/>
            <ac:grpSpMk id="54" creationId="{CE8266E8-C47A-4FD2-AB90-546D76980DAC}"/>
          </ac:grpSpMkLst>
        </pc:grpChg>
        <pc:grpChg chg="del">
          <ac:chgData name="Hamlet Markarian" userId="4926d2b407f31d77" providerId="LiveId" clId="{1C057F98-2CC4-49E3-A2E2-A804BE88845B}" dt="2021-05-05T23:54:14.422" v="3642" actId="478"/>
          <ac:grpSpMkLst>
            <pc:docMk/>
            <pc:sldMk cId="4201522105" sldId="1733"/>
            <ac:grpSpMk id="62" creationId="{419BA3F2-9AF2-4FAC-84DB-1B4144C64CD8}"/>
          </ac:grpSpMkLst>
        </pc:grpChg>
        <pc:grpChg chg="del">
          <ac:chgData name="Hamlet Markarian" userId="4926d2b407f31d77" providerId="LiveId" clId="{1C057F98-2CC4-49E3-A2E2-A804BE88845B}" dt="2021-05-05T23:54:14.422" v="3642" actId="478"/>
          <ac:grpSpMkLst>
            <pc:docMk/>
            <pc:sldMk cId="4201522105" sldId="1733"/>
            <ac:grpSpMk id="67" creationId="{43FF5C82-F2A8-4F77-9F2F-AD054EAC3D4B}"/>
          </ac:grpSpMkLst>
        </pc:grpChg>
        <pc:grpChg chg="del">
          <ac:chgData name="Hamlet Markarian" userId="4926d2b407f31d77" providerId="LiveId" clId="{1C057F98-2CC4-49E3-A2E2-A804BE88845B}" dt="2021-05-05T23:54:14.422" v="3642" actId="478"/>
          <ac:grpSpMkLst>
            <pc:docMk/>
            <pc:sldMk cId="4201522105" sldId="1733"/>
            <ac:grpSpMk id="71" creationId="{CD042E67-5E06-44B4-85E3-75BDD9479209}"/>
          </ac:grpSpMkLst>
        </pc:grpChg>
        <pc:grpChg chg="del">
          <ac:chgData name="Hamlet Markarian" userId="4926d2b407f31d77" providerId="LiveId" clId="{1C057F98-2CC4-49E3-A2E2-A804BE88845B}" dt="2021-05-05T23:54:14.422" v="3642" actId="478"/>
          <ac:grpSpMkLst>
            <pc:docMk/>
            <pc:sldMk cId="4201522105" sldId="1733"/>
            <ac:grpSpMk id="75" creationId="{D05A04B7-53B7-4D6E-BCD3-9764473EB93A}"/>
          </ac:grpSpMkLst>
        </pc:grpChg>
        <pc:grpChg chg="del">
          <ac:chgData name="Hamlet Markarian" userId="4926d2b407f31d77" providerId="LiveId" clId="{1C057F98-2CC4-49E3-A2E2-A804BE88845B}" dt="2021-05-05T23:54:14.422" v="3642" actId="478"/>
          <ac:grpSpMkLst>
            <pc:docMk/>
            <pc:sldMk cId="4201522105" sldId="1733"/>
            <ac:grpSpMk id="79" creationId="{3BBFACDD-95EE-4C44-A93D-DDE69540912E}"/>
          </ac:grpSpMkLst>
        </pc:grpChg>
        <pc:picChg chg="del">
          <ac:chgData name="Hamlet Markarian" userId="4926d2b407f31d77" providerId="LiveId" clId="{1C057F98-2CC4-49E3-A2E2-A804BE88845B}" dt="2021-05-05T23:54:18.469" v="3643" actId="478"/>
          <ac:picMkLst>
            <pc:docMk/>
            <pc:sldMk cId="4201522105" sldId="1733"/>
            <ac:picMk id="55" creationId="{8949BDD1-2918-4A15-97B5-46AA812BFC63}"/>
          </ac:picMkLst>
        </pc:picChg>
        <pc:picChg chg="del">
          <ac:chgData name="Hamlet Markarian" userId="4926d2b407f31d77" providerId="LiveId" clId="{1C057F98-2CC4-49E3-A2E2-A804BE88845B}" dt="2021-05-05T23:54:18.469" v="3643" actId="478"/>
          <ac:picMkLst>
            <pc:docMk/>
            <pc:sldMk cId="4201522105" sldId="1733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4201522105" sldId="1733"/>
            <ac:picMk id="63" creationId="{42E5420B-3090-4C28-A5A9-60807EFF2A15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4201522105" sldId="1733"/>
            <ac:picMk id="85" creationId="{E6FDE55E-2C9F-4887-8CD3-88F5686AC070}"/>
          </ac:picMkLst>
        </pc:pic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4201522105" sldId="1733"/>
            <ac:picMk id="86" creationId="{7D8A031C-72D5-400B-ACA7-BDCCFD47774C}"/>
          </ac:picMkLst>
        </pc:picChg>
      </pc:sldChg>
      <pc:sldChg chg="addSp delSp modSp add mod">
        <pc:chgData name="Hamlet Markarian" userId="4926d2b407f31d77" providerId="LiveId" clId="{1C057F98-2CC4-49E3-A2E2-A804BE88845B}" dt="2021-05-06T09:32:25.047" v="3985"/>
        <pc:sldMkLst>
          <pc:docMk/>
          <pc:sldMk cId="1949372035" sldId="1734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49372035" sldId="1734"/>
            <ac:spMk id="5" creationId="{BC01E833-A438-4C2A-AF28-2B402D7F80E5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1949372035" sldId="1734"/>
            <ac:spMk id="14" creationId="{96D4B684-56B6-48C9-A4E5-9F7EA2D95009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49372035" sldId="1734"/>
            <ac:spMk id="16" creationId="{72769430-E407-418F-A92A-F3AA06581A2A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49372035" sldId="1734"/>
            <ac:spMk id="17" creationId="{D0E2D18E-BF56-4BD9-86F5-B43079A181A0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49372035" sldId="1734"/>
            <ac:spMk id="18" creationId="{F4549074-E761-479D-838D-B51FF6D8E616}"/>
          </ac:spMkLst>
        </pc:spChg>
        <pc:spChg chg="add del mod">
          <ac:chgData name="Hamlet Markarian" userId="4926d2b407f31d77" providerId="LiveId" clId="{1C057F98-2CC4-49E3-A2E2-A804BE88845B}" dt="2021-05-05T23:58:32.805" v="3742" actId="478"/>
          <ac:spMkLst>
            <pc:docMk/>
            <pc:sldMk cId="1949372035" sldId="1734"/>
            <ac:spMk id="19" creationId="{F76057E4-BE56-43D2-BB2D-CD3F8B4BB798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49372035" sldId="1734"/>
            <ac:spMk id="20" creationId="{A90AEBC5-49C4-4266-AC51-B30BD3DB417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49372035" sldId="1734"/>
            <ac:spMk id="21" creationId="{59AA8FB4-32C5-45C1-9DDB-B2E399018035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1949372035" sldId="1734"/>
            <ac:spMk id="22" creationId="{17936A59-90E2-44AC-8C48-CF76AE556A14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1949372035" sldId="1734"/>
            <ac:spMk id="23" creationId="{3B4D2B0B-E07C-4E0C-9679-1DD1FD06C3F3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49372035" sldId="1734"/>
            <ac:spMk id="35" creationId="{0F9A0D7E-7FCF-48DF-BAE9-C32DF98CD62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49372035" sldId="1734"/>
            <ac:spMk id="36" creationId="{1968768D-6339-4F5B-BEA1-B14758316542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49372035" sldId="1734"/>
            <ac:spMk id="37" creationId="{D00EE6FC-9BEE-4094-AF77-930CBC86E46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49372035" sldId="1734"/>
            <ac:spMk id="38" creationId="{E3EDC7FE-AAA2-41C2-8108-57A0FA8ADF4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49372035" sldId="1734"/>
            <ac:spMk id="39" creationId="{3B13F559-20C8-4B24-A0FF-2A57318C2A5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49372035" sldId="1734"/>
            <ac:spMk id="40" creationId="{0CC46578-DA7F-4BB8-9868-87C76AF7AD9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1949372035" sldId="1734"/>
            <ac:spMk id="84" creationId="{FD036F88-F3E4-46CF-9068-BDA7986F1F53}"/>
          </ac:spMkLst>
        </pc:spChg>
        <pc:grpChg chg="mod ord">
          <ac:chgData name="Hamlet Markarian" userId="4926d2b407f31d77" providerId="LiveId" clId="{1C057F98-2CC4-49E3-A2E2-A804BE88845B}" dt="2021-05-06T09:32:25.047" v="3985"/>
          <ac:grpSpMkLst>
            <pc:docMk/>
            <pc:sldMk cId="1949372035" sldId="1734"/>
            <ac:grpSpMk id="34" creationId="{3FAD39AD-7134-47BF-BA71-B931D44C32CA}"/>
          </ac:grpSpMkLst>
        </pc:grpChg>
        <pc:picChg chg="add mod">
          <ac:chgData name="Hamlet Markarian" userId="4926d2b407f31d77" providerId="LiveId" clId="{1C057F98-2CC4-49E3-A2E2-A804BE88845B}" dt="2021-05-06T09:32:25.047" v="3985"/>
          <ac:picMkLst>
            <pc:docMk/>
            <pc:sldMk cId="1949372035" sldId="1734"/>
            <ac:picMk id="15" creationId="{2F0E28CA-76AF-4FB8-B792-B4AD6CB6B128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949372035" sldId="1734"/>
            <ac:picMk id="63" creationId="{42E5420B-3090-4C28-A5A9-60807EFF2A15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949372035" sldId="1734"/>
            <ac:picMk id="85" creationId="{E6FDE55E-2C9F-4887-8CD3-88F5686AC070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1949372035" sldId="1734"/>
            <ac:picMk id="86" creationId="{7D8A031C-72D5-400B-ACA7-BDCCFD47774C}"/>
          </ac:picMkLst>
        </pc:picChg>
      </pc:sldChg>
      <pc:sldChg chg="addSp delSp modSp add mod ord">
        <pc:chgData name="Hamlet Markarian" userId="4926d2b407f31d77" providerId="LiveId" clId="{1C057F98-2CC4-49E3-A2E2-A804BE88845B}" dt="2021-05-06T09:32:25.047" v="3985"/>
        <pc:sldMkLst>
          <pc:docMk/>
          <pc:sldMk cId="3018089240" sldId="1735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018089240" sldId="1735"/>
            <ac:spMk id="5" creationId="{BC01E833-A438-4C2A-AF28-2B402D7F80E5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018089240" sldId="1735"/>
            <ac:spMk id="14" creationId="{C77248EF-4CE3-4838-B7A0-B7A86BA6B66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018089240" sldId="1735"/>
            <ac:spMk id="16" creationId="{C3FD7B95-226F-4A3C-901A-58F6243E7AAB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018089240" sldId="1735"/>
            <ac:spMk id="17" creationId="{EB3BEF40-48C2-40CD-9A6A-621F83BD933D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018089240" sldId="1735"/>
            <ac:spMk id="18" creationId="{84FA184D-CD31-4310-A392-8B66A34A56C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018089240" sldId="1735"/>
            <ac:spMk id="19" creationId="{9F7B90CA-78C6-41B1-8E23-4BEBEE1D20A1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018089240" sldId="1735"/>
            <ac:spMk id="20" creationId="{7154E3EE-7160-4CEB-8BD1-3BB9FCCB8B2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018089240" sldId="1735"/>
            <ac:spMk id="21" creationId="{CF19CDFC-BBA5-4C25-A0AB-F354FA935DB4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018089240" sldId="1735"/>
            <ac:spMk id="22" creationId="{8FC2C656-6F9E-4941-8732-5293E5A39D92}"/>
          </ac:spMkLst>
        </pc:spChg>
        <pc:spChg chg="add mod ord">
          <ac:chgData name="Hamlet Markarian" userId="4926d2b407f31d77" providerId="LiveId" clId="{1C057F98-2CC4-49E3-A2E2-A804BE88845B}" dt="2021-05-06T09:32:25.047" v="3985"/>
          <ac:spMkLst>
            <pc:docMk/>
            <pc:sldMk cId="3018089240" sldId="1735"/>
            <ac:spMk id="23" creationId="{64AB8BB0-73E7-4C59-9AF6-26F787F6EAE1}"/>
          </ac:spMkLst>
        </pc:spChg>
        <pc:spChg chg="add del mod ord">
          <ac:chgData name="Hamlet Markarian" userId="4926d2b407f31d77" providerId="LiveId" clId="{1C057F98-2CC4-49E3-A2E2-A804BE88845B}" dt="2021-05-06T00:04:10.422" v="3804" actId="478"/>
          <ac:spMkLst>
            <pc:docMk/>
            <pc:sldMk cId="3018089240" sldId="1735"/>
            <ac:spMk id="24" creationId="{4100D168-6C33-4E28-ACDA-59E286E0E7F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018089240" sldId="1735"/>
            <ac:spMk id="25" creationId="{5F15B500-AE37-46FC-92D1-DE99F9039BD7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018089240" sldId="1735"/>
            <ac:spMk id="26" creationId="{E6B62D44-CA83-42E5-A4A9-B723EB6F9EDC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018089240" sldId="1735"/>
            <ac:spMk id="27" creationId="{72E43C1F-89A1-421B-BA05-91B64099EA14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018089240" sldId="1735"/>
            <ac:spMk id="28" creationId="{E56ED3A6-B626-4F86-8B88-ADB3A1CB31B3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018089240" sldId="1735"/>
            <ac:spMk id="29" creationId="{5199A3AB-8425-49EF-9B4C-822DA50D7D20}"/>
          </ac:spMkLst>
        </pc:spChg>
        <pc:spChg chg="add del mod">
          <ac:chgData name="Hamlet Markarian" userId="4926d2b407f31d77" providerId="LiveId" clId="{1C057F98-2CC4-49E3-A2E2-A804BE88845B}" dt="2021-05-06T00:05:35.157" v="3825" actId="478"/>
          <ac:spMkLst>
            <pc:docMk/>
            <pc:sldMk cId="3018089240" sldId="1735"/>
            <ac:spMk id="30" creationId="{1C2541FB-4CCE-476A-81C6-05BCB4C4D151}"/>
          </ac:spMkLst>
        </pc:spChg>
        <pc:spChg chg="add mod">
          <ac:chgData name="Hamlet Markarian" userId="4926d2b407f31d77" providerId="LiveId" clId="{1C057F98-2CC4-49E3-A2E2-A804BE88845B}" dt="2021-05-06T09:32:25.047" v="3985"/>
          <ac:spMkLst>
            <pc:docMk/>
            <pc:sldMk cId="3018089240" sldId="1735"/>
            <ac:spMk id="31" creationId="{7508E159-59D7-48D0-AB02-86509CEE7D9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3018089240" sldId="1735"/>
            <ac:spMk id="84" creationId="{FD036F88-F3E4-46CF-9068-BDA7986F1F53}"/>
          </ac:spMkLst>
        </pc:spChg>
        <pc:grpChg chg="add mod ord">
          <ac:chgData name="Hamlet Markarian" userId="4926d2b407f31d77" providerId="LiveId" clId="{1C057F98-2CC4-49E3-A2E2-A804BE88845B}" dt="2021-05-06T09:32:25.047" v="3985"/>
          <ac:grpSpMkLst>
            <pc:docMk/>
            <pc:sldMk cId="3018089240" sldId="1735"/>
            <ac:grpSpMk id="15" creationId="{8613869E-E82C-4111-AEE5-23E11723BFF6}"/>
          </ac:grpSpMkLst>
        </pc:grpChg>
        <pc:grpChg chg="del">
          <ac:chgData name="Hamlet Markarian" userId="4926d2b407f31d77" providerId="LiveId" clId="{1C057F98-2CC4-49E3-A2E2-A804BE88845B}" dt="2021-05-06T00:01:52.437" v="3771" actId="478"/>
          <ac:grpSpMkLst>
            <pc:docMk/>
            <pc:sldMk cId="3018089240" sldId="1735"/>
            <ac:grpSpMk id="34" creationId="{3FAD39AD-7134-47BF-BA71-B931D44C32CA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018089240" sldId="1735"/>
            <ac:picMk id="63" creationId="{42E5420B-3090-4C28-A5A9-60807EFF2A15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018089240" sldId="1735"/>
            <ac:picMk id="85" creationId="{E6FDE55E-2C9F-4887-8CD3-88F5686AC070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3018089240" sldId="1735"/>
            <ac:picMk id="86" creationId="{7D8A031C-72D5-400B-ACA7-BDCCFD47774C}"/>
          </ac:picMkLst>
        </pc:picChg>
        <pc:cxnChg chg="add mod">
          <ac:chgData name="Hamlet Markarian" userId="4926d2b407f31d77" providerId="LiveId" clId="{1C057F98-2CC4-49E3-A2E2-A804BE88845B}" dt="2021-05-06T09:32:25.047" v="3985"/>
          <ac:cxnSpMkLst>
            <pc:docMk/>
            <pc:sldMk cId="3018089240" sldId="1735"/>
            <ac:cxnSpMk id="32" creationId="{8955945E-D3FC-40D5-B824-62950B7F4E9D}"/>
          </ac:cxnSpMkLst>
        </pc:cxnChg>
      </pc:sldChg>
      <pc:sldChg chg="modSp add">
        <pc:chgData name="Hamlet Markarian" userId="4926d2b407f31d77" providerId="LiveId" clId="{1C057F98-2CC4-49E3-A2E2-A804BE88845B}" dt="2021-05-06T09:32:25.047" v="3985"/>
        <pc:sldMkLst>
          <pc:docMk/>
          <pc:sldMk cId="867255513" sldId="1736"/>
        </pc:sld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867255513" sldId="1736"/>
            <ac:spMk id="5" creationId="{BC01E833-A438-4C2A-AF28-2B402D7F80E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867255513" sldId="1736"/>
            <ac:spMk id="57" creationId="{B79FE3FB-DDD9-4C52-A866-E3982D87228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867255513" sldId="1736"/>
            <ac:spMk id="58" creationId="{6746E36E-8B07-4A24-8EBF-F9D748DD640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867255513" sldId="1736"/>
            <ac:spMk id="64" creationId="{0CA89183-81A9-4647-ADF1-40C53FAA37B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867255513" sldId="1736"/>
            <ac:spMk id="86" creationId="{FDE1ED42-320B-4BFA-8ACE-40BD3A7BF36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867255513" sldId="1736"/>
            <ac:spMk id="87" creationId="{C92A7041-63AB-4579-B061-8A346F45FE89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867255513" sldId="1736"/>
            <ac:spMk id="88" creationId="{A52498D4-8C84-436C-A629-BFD59B65340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867255513" sldId="1736"/>
            <ac:spMk id="89" creationId="{3861B3D1-9F72-48F3-8F52-B469BA168883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867255513" sldId="1736"/>
            <ac:spMk id="96" creationId="{BB94E991-97B4-473C-8F94-83375346173E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867255513" sldId="1736"/>
            <ac:spMk id="97" creationId="{384C1A49-53C6-49A3-9EFC-DAE87884C7E6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867255513" sldId="1736"/>
            <ac:spMk id="105" creationId="{315872BF-878A-47DD-93DB-1295E1D6B5DF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867255513" sldId="1736"/>
            <ac:spMk id="106" creationId="{293DC0AE-FBEC-4A8C-80D4-FBDFC5C5595A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867255513" sldId="1736"/>
            <ac:spMk id="107" creationId="{0F859193-6AC0-423A-BBC1-209232071DAB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867255513" sldId="1736"/>
            <ac:spMk id="109" creationId="{1C20DFFB-B43B-46A9-A3F6-3A1603743C63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867255513" sldId="1736"/>
            <ac:spMk id="110" creationId="{48DFAA08-C42B-4D9C-AF98-F1B80136E5CD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867255513" sldId="1736"/>
            <ac:spMk id="111" creationId="{07C91F91-B133-41F4-8C1A-EDE2E3F32C1B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k cId="867255513" sldId="1736"/>
            <ac:spMk id="113" creationId="{7D788A73-741B-4799-A475-FFB7FD4296F4}"/>
          </ac:spMkLst>
        </pc:spChg>
        <pc:grpChg chg="mod">
          <ac:chgData name="Hamlet Markarian" userId="4926d2b407f31d77" providerId="LiveId" clId="{1C057F98-2CC4-49E3-A2E2-A804BE88845B}" dt="2021-05-06T09:32:25.047" v="3985"/>
          <ac:grpSpMkLst>
            <pc:docMk/>
            <pc:sldMk cId="867255513" sldId="1736"/>
            <ac:grpSpMk id="85" creationId="{2386B6A7-AA72-4C56-84B2-783D455833CA}"/>
          </ac:grpSpMkLst>
        </pc:grp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867255513" sldId="1736"/>
            <ac:picMk id="55" creationId="{8949BDD1-2918-4A15-97B5-46AA812BFC63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867255513" sldId="1736"/>
            <ac:picMk id="59" creationId="{B9526696-E983-4EDA-8A8C-E710C71CB59C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867255513" sldId="1736"/>
            <ac:picMk id="63" creationId="{42E5420B-3090-4C28-A5A9-60807EFF2A15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867255513" sldId="1736"/>
            <ac:picMk id="108" creationId="{677FBBD7-DB70-4827-A9E1-272385E739F1}"/>
          </ac:picMkLst>
        </pc:picChg>
        <pc:picChg chg="mod">
          <ac:chgData name="Hamlet Markarian" userId="4926d2b407f31d77" providerId="LiveId" clId="{1C057F98-2CC4-49E3-A2E2-A804BE88845B}" dt="2021-05-06T09:32:25.047" v="3985"/>
          <ac:picMkLst>
            <pc:docMk/>
            <pc:sldMk cId="867255513" sldId="1736"/>
            <ac:picMk id="112" creationId="{A22D2A9A-C334-4927-9B10-31369588EFE3}"/>
          </ac:picMkLst>
        </pc:picChg>
      </pc:sldChg>
      <pc:sldChg chg="new del">
        <pc:chgData name="Hamlet Markarian" userId="4926d2b407f31d77" providerId="LiveId" clId="{1C057F98-2CC4-49E3-A2E2-A804BE88845B}" dt="2021-05-06T09:32:33.273" v="3986" actId="2696"/>
        <pc:sldMkLst>
          <pc:docMk/>
          <pc:sldMk cId="1029894943" sldId="1737"/>
        </pc:sldMkLst>
      </pc:sldChg>
      <pc:sldMasterChg chg="modSp modSldLayout">
        <pc:chgData name="Hamlet Markarian" userId="4926d2b407f31d77" providerId="LiveId" clId="{1C057F98-2CC4-49E3-A2E2-A804BE88845B}" dt="2021-05-06T09:32:25.047" v="3985"/>
        <pc:sldMasterMkLst>
          <pc:docMk/>
          <pc:sldMasterMk cId="289061279" sldId="2147483648"/>
        </pc:sldMaster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asterMk cId="289061279" sldId="2147483648"/>
            <ac:spMk id="2" creationId="{00000000-0000-0000-0000-000000000000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asterMk cId="289061279" sldId="2147483648"/>
            <ac:spMk id="3" creationId="{00000000-0000-0000-0000-000000000000}"/>
          </ac:spMkLst>
        </pc:sp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421625327" sldId="2147483649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21625327" sldId="2147483649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21625327" sldId="2147483649"/>
              <ac:spMk id="3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1429670321" sldId="2147483652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429670321" sldId="2147483652"/>
              <ac:spMk id="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429670321" sldId="2147483652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429670321" sldId="2147483652"/>
              <ac:spMk id="6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1143952145" sldId="2147483653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143952145" sldId="2147483653"/>
              <ac:spMk id="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143952145" sldId="2147483653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143952145" sldId="2147483653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143952145" sldId="2147483653"/>
              <ac:spMk id="6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277662384" sldId="2147483664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77662384" sldId="2147483664"/>
              <ac:spMk id="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77662384" sldId="2147483664"/>
              <ac:spMk id="5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2001611670" sldId="2147483665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001611670" sldId="2147483665"/>
              <ac:spMk id="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001611670" sldId="2147483665"/>
              <ac:spMk id="4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4135458706" sldId="2147483666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35458706" sldId="2147483666"/>
              <ac:spMk id="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35458706" sldId="2147483666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35458706" sldId="2147483666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35458706" sldId="2147483666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35458706" sldId="2147483666"/>
              <ac:spMk id="7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1896961626" sldId="2147483667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896961626" sldId="2147483667"/>
              <ac:spMk id="3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420936028" sldId="2147483679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20936028" sldId="2147483679"/>
              <ac:spMk id="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20936028" sldId="2147483679"/>
              <ac:spMk id="5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1800548515" sldId="2147483734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800548515" sldId="2147483734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800548515" sldId="2147483734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800548515" sldId="2147483734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800548515" sldId="2147483734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800548515" sldId="2147483734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800548515" sldId="2147483734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800548515" sldId="2147483734"/>
              <ac:spMk id="1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800548515" sldId="2147483734"/>
              <ac:spMk id="18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3343136782" sldId="2147483735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43136782" sldId="2147483735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43136782" sldId="2147483735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43136782" sldId="2147483735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43136782" sldId="2147483735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43136782" sldId="2147483735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43136782" sldId="2147483735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43136782" sldId="2147483735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43136782" sldId="2147483735"/>
              <ac:spMk id="1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43136782" sldId="2147483735"/>
              <ac:spMk id="1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43136782" sldId="2147483735"/>
              <ac:spMk id="1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43136782" sldId="2147483735"/>
              <ac:spMk id="2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43136782" sldId="2147483735"/>
              <ac:spMk id="2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43136782" sldId="2147483735"/>
              <ac:spMk id="2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43136782" sldId="2147483735"/>
              <ac:spMk id="2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43136782" sldId="2147483735"/>
              <ac:spMk id="24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1092183" sldId="2147483736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2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3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3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3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3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3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3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3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3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3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3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4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4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4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4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4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92183" sldId="2147483736"/>
              <ac:spMk id="45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2946211348" sldId="2147483844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946211348" sldId="2147483844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946211348" sldId="2147483844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946211348" sldId="2147483844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946211348" sldId="2147483844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946211348" sldId="2147483844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946211348" sldId="2147483844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946211348" sldId="2147483844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946211348" sldId="2147483844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946211348" sldId="2147483844"/>
              <ac:spMk id="13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3144564981" sldId="2147483845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44564981" sldId="2147483845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44564981" sldId="2147483845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44564981" sldId="2147483845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44564981" sldId="2147483845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44564981" sldId="2147483845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44564981" sldId="2147483845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44564981" sldId="2147483845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44564981" sldId="2147483845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44564981" sldId="2147483845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44564981" sldId="2147483845"/>
              <ac:spMk id="14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1959919422" sldId="2147483846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959919422" sldId="2147483846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959919422" sldId="2147483846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959919422" sldId="2147483846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959919422" sldId="2147483846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959919422" sldId="2147483846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959919422" sldId="2147483846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959919422" sldId="2147483846"/>
              <ac:spMk id="10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906959919" sldId="2147483847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906959919" sldId="2147483847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906959919" sldId="2147483847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906959919" sldId="2147483847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906959919" sldId="2147483847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906959919" sldId="2147483847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906959919" sldId="2147483847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906959919" sldId="2147483847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906959919" sldId="2147483847"/>
              <ac:spMk id="11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3179319074" sldId="2147483848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79319074" sldId="2147483848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79319074" sldId="2147483848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79319074" sldId="2147483848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79319074" sldId="2147483848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79319074" sldId="2147483848"/>
              <ac:spMk id="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4055956681" sldId="2147483849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55956681" sldId="2147483849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55956681" sldId="2147483849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55956681" sldId="2147483849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55956681" sldId="2147483849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55956681" sldId="2147483849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55956681" sldId="2147483849"/>
              <ac:spMk id="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654573313" sldId="2147483850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654573313" sldId="2147483850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654573313" sldId="2147483850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654573313" sldId="2147483850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654573313" sldId="2147483850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654573313" sldId="2147483850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654573313" sldId="2147483850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654573313" sldId="2147483850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654573313" sldId="2147483850"/>
              <ac:spMk id="1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654573313" sldId="2147483850"/>
              <ac:spMk id="1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2610710796" sldId="2147483851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10710796" sldId="2147483851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10710796" sldId="2147483851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10710796" sldId="2147483851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10710796" sldId="2147483851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10710796" sldId="2147483851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10710796" sldId="2147483851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10710796" sldId="2147483851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10710796" sldId="2147483851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10710796" sldId="2147483851"/>
              <ac:spMk id="1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10710796" sldId="2147483851"/>
              <ac:spMk id="1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76776504" sldId="2147483852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76776504" sldId="2147483852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76776504" sldId="2147483852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76776504" sldId="2147483852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76776504" sldId="2147483852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76776504" sldId="2147483852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76776504" sldId="2147483852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76776504" sldId="2147483852"/>
              <ac:spMk id="13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557492670" sldId="2147483853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557492670" sldId="2147483853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557492670" sldId="2147483853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557492670" sldId="2147483853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557492670" sldId="2147483853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557492670" sldId="2147483853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557492670" sldId="2147483853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557492670" sldId="2147483853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557492670" sldId="2147483853"/>
              <ac:spMk id="13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1291681332" sldId="2147483854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291681332" sldId="2147483854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291681332" sldId="2147483854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291681332" sldId="2147483854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291681332" sldId="2147483854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291681332" sldId="2147483854"/>
              <ac:spMk id="10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1051250929" sldId="2147483855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51250929" sldId="2147483855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51250929" sldId="2147483855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51250929" sldId="2147483855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51250929" sldId="2147483855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51250929" sldId="2147483855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51250929" sldId="2147483855"/>
              <ac:spMk id="10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2010219657" sldId="2147483856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010219657" sldId="2147483856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010219657" sldId="2147483856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010219657" sldId="2147483856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010219657" sldId="2147483856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010219657" sldId="2147483856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010219657" sldId="2147483856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010219657" sldId="2147483856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010219657" sldId="2147483856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010219657" sldId="2147483856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010219657" sldId="2147483856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010219657" sldId="2147483856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010219657" sldId="2147483856"/>
              <ac:spMk id="1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010219657" sldId="2147483856"/>
              <ac:spMk id="1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4034741661" sldId="2147483857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34741661" sldId="2147483857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34741661" sldId="2147483857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34741661" sldId="2147483857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34741661" sldId="2147483857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34741661" sldId="2147483857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34741661" sldId="2147483857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34741661" sldId="2147483857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34741661" sldId="2147483857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34741661" sldId="2147483857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34741661" sldId="2147483857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34741661" sldId="2147483857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34741661" sldId="2147483857"/>
              <ac:spMk id="1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34741661" sldId="2147483857"/>
              <ac:spMk id="1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034741661" sldId="2147483857"/>
              <ac:spMk id="1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274837782" sldId="2147483858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74837782" sldId="2147483858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74837782" sldId="2147483858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74837782" sldId="2147483858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74837782" sldId="2147483858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74837782" sldId="2147483858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74837782" sldId="2147483858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74837782" sldId="2147483858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74837782" sldId="2147483858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74837782" sldId="2147483858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74837782" sldId="2147483858"/>
              <ac:spMk id="16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1641781222" sldId="2147483859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641781222" sldId="2147483859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641781222" sldId="2147483859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641781222" sldId="2147483859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641781222" sldId="2147483859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641781222" sldId="2147483859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641781222" sldId="2147483859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641781222" sldId="2147483859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641781222" sldId="2147483859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641781222" sldId="2147483859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641781222" sldId="2147483859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641781222" sldId="2147483859"/>
              <ac:spMk id="17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3387010040" sldId="2147483860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87010040" sldId="2147483860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87010040" sldId="2147483860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87010040" sldId="2147483860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87010040" sldId="2147483860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87010040" sldId="2147483860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87010040" sldId="2147483860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387010040" sldId="2147483860"/>
              <ac:spMk id="11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3135784394" sldId="2147483861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35784394" sldId="2147483861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35784394" sldId="2147483861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35784394" sldId="2147483861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35784394" sldId="2147483861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35784394" sldId="2147483861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35784394" sldId="2147483861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35784394" sldId="2147483861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135784394" sldId="2147483861"/>
              <ac:spMk id="12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808799458" sldId="2147483862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08799458" sldId="2147483862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08799458" sldId="2147483862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08799458" sldId="2147483862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08799458" sldId="2147483862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08799458" sldId="2147483862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08799458" sldId="2147483862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08799458" sldId="2147483862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08799458" sldId="2147483862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08799458" sldId="2147483862"/>
              <ac:spMk id="17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2865216965" sldId="2147483863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865216965" sldId="2147483863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865216965" sldId="2147483863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865216965" sldId="2147483863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865216965" sldId="2147483863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865216965" sldId="2147483863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865216965" sldId="2147483863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865216965" sldId="2147483863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865216965" sldId="2147483863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865216965" sldId="2147483863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865216965" sldId="2147483863"/>
              <ac:spMk id="17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3868160549" sldId="2147483864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868160549" sldId="2147483864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868160549" sldId="2147483864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868160549" sldId="2147483864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868160549" sldId="2147483864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868160549" sldId="2147483864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868160549" sldId="2147483864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868160549" sldId="2147483864"/>
              <ac:spMk id="14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3956927244" sldId="2147483865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956927244" sldId="2147483865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956927244" sldId="2147483865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956927244" sldId="2147483865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956927244" sldId="2147483865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956927244" sldId="2147483865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956927244" sldId="2147483865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956927244" sldId="2147483865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956927244" sldId="2147483865"/>
              <ac:spMk id="14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2563677809" sldId="2147483866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563677809" sldId="2147483866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563677809" sldId="2147483866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563677809" sldId="2147483866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563677809" sldId="2147483866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563677809" sldId="2147483866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563677809" sldId="2147483866"/>
              <ac:spMk id="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2527982542" sldId="2147483867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527982542" sldId="2147483867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527982542" sldId="2147483867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527982542" sldId="2147483867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527982542" sldId="2147483867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527982542" sldId="2147483867"/>
              <ac:spMk id="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2469216148" sldId="2147483868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9216148" sldId="2147483868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9216148" sldId="2147483868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9216148" sldId="2147483868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9216148" sldId="2147483868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9216148" sldId="2147483868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9216148" sldId="2147483868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9216148" sldId="2147483868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9216148" sldId="2147483868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9216148" sldId="2147483868"/>
              <ac:spMk id="1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9216148" sldId="2147483868"/>
              <ac:spMk id="1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9216148" sldId="2147483868"/>
              <ac:spMk id="1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9216148" sldId="2147483868"/>
              <ac:spMk id="2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9216148" sldId="2147483868"/>
              <ac:spMk id="21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2355574164" sldId="2147483869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355574164" sldId="2147483869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355574164" sldId="2147483869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355574164" sldId="2147483869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355574164" sldId="2147483869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355574164" sldId="2147483869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355574164" sldId="2147483869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355574164" sldId="2147483869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355574164" sldId="2147483869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355574164" sldId="2147483869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355574164" sldId="2147483869"/>
              <ac:spMk id="1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355574164" sldId="2147483869"/>
              <ac:spMk id="1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355574164" sldId="2147483869"/>
              <ac:spMk id="1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355574164" sldId="2147483869"/>
              <ac:spMk id="2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355574164" sldId="2147483869"/>
              <ac:spMk id="21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2670748924" sldId="2147483870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70748924" sldId="2147483870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70748924" sldId="2147483870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70748924" sldId="2147483870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70748924" sldId="2147483870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70748924" sldId="2147483870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70748924" sldId="2147483870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70748924" sldId="2147483870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70748924" sldId="2147483870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70748924" sldId="2147483870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70748924" sldId="2147483870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670748924" sldId="2147483870"/>
              <ac:spMk id="17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2907155852" sldId="2147483871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907155852" sldId="2147483871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907155852" sldId="2147483871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907155852" sldId="2147483871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907155852" sldId="2147483871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907155852" sldId="2147483871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907155852" sldId="2147483871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907155852" sldId="2147483871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907155852" sldId="2147483871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907155852" sldId="2147483871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907155852" sldId="2147483871"/>
              <ac:spMk id="16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2579287603" sldId="2147483872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579287603" sldId="2147483872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579287603" sldId="2147483872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579287603" sldId="2147483872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579287603" sldId="2147483872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579287603" sldId="2147483872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579287603" sldId="2147483872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579287603" sldId="2147483872"/>
              <ac:spMk id="12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951540809" sldId="2147483873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951540809" sldId="2147483873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951540809" sldId="2147483873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951540809" sldId="2147483873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951540809" sldId="2147483873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951540809" sldId="2147483873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951540809" sldId="2147483873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951540809" sldId="2147483873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951540809" sldId="2147483873"/>
              <ac:spMk id="12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3487774193" sldId="2147483874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3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3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3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3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3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3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3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3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3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3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4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4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4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4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4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4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4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4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87774193" sldId="2147483874"/>
              <ac:spMk id="48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2467380536" sldId="2147483875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3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3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3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3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3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3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3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3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3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3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4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4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4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4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4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4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4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4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4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67380536" sldId="2147483875"/>
              <ac:spMk id="4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1080104007" sldId="2147483876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3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3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3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3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3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3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3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4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4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4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4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4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4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080104007" sldId="2147483876"/>
              <ac:spMk id="4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4188907323" sldId="2147483877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88907323" sldId="2147483877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88907323" sldId="2147483877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88907323" sldId="2147483877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88907323" sldId="2147483877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88907323" sldId="2147483877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88907323" sldId="2147483877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88907323" sldId="2147483877"/>
              <ac:spMk id="3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88907323" sldId="2147483877"/>
              <ac:spMk id="3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88907323" sldId="2147483877"/>
              <ac:spMk id="3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88907323" sldId="2147483877"/>
              <ac:spMk id="3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88907323" sldId="2147483877"/>
              <ac:spMk id="3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88907323" sldId="2147483877"/>
              <ac:spMk id="3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88907323" sldId="2147483877"/>
              <ac:spMk id="3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88907323" sldId="2147483877"/>
              <ac:spMk id="4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88907323" sldId="2147483877"/>
              <ac:spMk id="4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88907323" sldId="2147483877"/>
              <ac:spMk id="4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88907323" sldId="2147483877"/>
              <ac:spMk id="4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88907323" sldId="2147483877"/>
              <ac:spMk id="4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188907323" sldId="2147483877"/>
              <ac:spMk id="46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1535462588" sldId="2147483878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535462588" sldId="2147483878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535462588" sldId="2147483878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535462588" sldId="2147483878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535462588" sldId="2147483878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535462588" sldId="2147483878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535462588" sldId="2147483878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535462588" sldId="2147483878"/>
              <ac:spMk id="3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535462588" sldId="2147483878"/>
              <ac:spMk id="3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535462588" sldId="2147483878"/>
              <ac:spMk id="3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535462588" sldId="2147483878"/>
              <ac:spMk id="3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535462588" sldId="2147483878"/>
              <ac:spMk id="3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535462588" sldId="2147483878"/>
              <ac:spMk id="3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535462588" sldId="2147483878"/>
              <ac:spMk id="3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535462588" sldId="2147483878"/>
              <ac:spMk id="4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3741556850" sldId="2147483879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741556850" sldId="2147483879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741556850" sldId="2147483879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741556850" sldId="2147483879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741556850" sldId="2147483879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741556850" sldId="2147483879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741556850" sldId="2147483879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741556850" sldId="2147483879"/>
              <ac:spMk id="3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741556850" sldId="2147483879"/>
              <ac:spMk id="3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741556850" sldId="2147483879"/>
              <ac:spMk id="3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741556850" sldId="2147483879"/>
              <ac:spMk id="3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741556850" sldId="2147483879"/>
              <ac:spMk id="3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741556850" sldId="2147483879"/>
              <ac:spMk id="3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741556850" sldId="2147483879"/>
              <ac:spMk id="38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4235360243" sldId="2147483880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235360243" sldId="2147483880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235360243" sldId="2147483880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235360243" sldId="2147483880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235360243" sldId="2147483880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235360243" sldId="2147483880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235360243" sldId="2147483880"/>
              <ac:spMk id="3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235360243" sldId="2147483880"/>
              <ac:spMk id="3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235360243" sldId="2147483880"/>
              <ac:spMk id="3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235360243" sldId="2147483880"/>
              <ac:spMk id="3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4235360243" sldId="2147483880"/>
              <ac:spMk id="4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3278164679" sldId="2147483881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278164679" sldId="2147483881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278164679" sldId="2147483881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278164679" sldId="2147483881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278164679" sldId="2147483881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278164679" sldId="2147483881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278164679" sldId="2147483881"/>
              <ac:spMk id="3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278164679" sldId="2147483881"/>
              <ac:spMk id="3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278164679" sldId="2147483881"/>
              <ac:spMk id="3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278164679" sldId="2147483881"/>
              <ac:spMk id="36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1840962093" sldId="2147483882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840962093" sldId="2147483882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840962093" sldId="2147483882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840962093" sldId="2147483882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840962093" sldId="2147483882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840962093" sldId="2147483882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840962093" sldId="2147483882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840962093" sldId="2147483882"/>
              <ac:spMk id="3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840962093" sldId="2147483882"/>
              <ac:spMk id="4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834898081" sldId="2147483883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34898081" sldId="2147483883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34898081" sldId="2147483883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34898081" sldId="2147483883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34898081" sldId="2147483883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34898081" sldId="2147483883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34898081" sldId="2147483883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34898081" sldId="2147483883"/>
              <ac:spMk id="30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2452773042" sldId="2147483884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52773042" sldId="2147483884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52773042" sldId="2147483884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52773042" sldId="2147483884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52773042" sldId="2147483884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52773042" sldId="2147483884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52773042" sldId="2147483884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52773042" sldId="2147483884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52773042" sldId="2147483884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52773042" sldId="2147483884"/>
              <ac:spMk id="3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2452773042" sldId="2147483884"/>
              <ac:spMk id="4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3477330136" sldId="2147483885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77330136" sldId="2147483885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77330136" sldId="2147483885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77330136" sldId="2147483885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77330136" sldId="2147483885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77330136" sldId="2147483885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77330136" sldId="2147483885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77330136" sldId="2147483885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77330136" sldId="2147483885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477330136" sldId="2147483885"/>
              <ac:spMk id="30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889947670" sldId="2147483886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89947670" sldId="2147483886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89947670" sldId="2147483886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89947670" sldId="2147483886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89947670" sldId="2147483886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89947670" sldId="2147483886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89947670" sldId="2147483886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889947670" sldId="2147483886"/>
              <ac:spMk id="15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1734920736" sldId="2147483888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734920736" sldId="2147483888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734920736" sldId="2147483888"/>
              <ac:spMk id="3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1587256507" sldId="2147483891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587256507" sldId="2147483891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1587256507" sldId="2147483891"/>
              <ac:spMk id="3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3516742" sldId="2147483893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516742" sldId="2147483893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3516742" sldId="2147483893"/>
              <ac:spMk id="3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89061279" sldId="2147483648"/>
            <pc:sldLayoutMk cId="985212366" sldId="2147483895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985212366" sldId="2147483895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89061279" sldId="2147483648"/>
              <pc:sldLayoutMk cId="985212366" sldId="2147483895"/>
              <ac:spMk id="3" creationId="{00000000-0000-0000-0000-000000000000}"/>
            </ac:spMkLst>
          </pc:spChg>
        </pc:sldLayoutChg>
      </pc:sldMasterChg>
      <pc:sldMasterChg chg="modSp addSldLayout modSldLayout">
        <pc:chgData name="Hamlet Markarian" userId="4926d2b407f31d77" providerId="LiveId" clId="{1C057F98-2CC4-49E3-A2E2-A804BE88845B}" dt="2021-05-06T10:07:25.342" v="3999" actId="478"/>
        <pc:sldMasterMkLst>
          <pc:docMk/>
          <pc:sldMasterMk cId="1241911007" sldId="2147483680"/>
        </pc:sldMaster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asterMk cId="1241911007" sldId="2147483680"/>
            <ac:spMk id="2" creationId="{00000000-0000-0000-0000-000000000000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asterMk cId="1241911007" sldId="2147483680"/>
            <ac:spMk id="3" creationId="{00000000-0000-0000-0000-000000000000}"/>
          </ac:spMkLst>
        </pc:sp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4153280320" sldId="2147483681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53280320" sldId="2147483681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53280320" sldId="2147483681"/>
              <ac:spMk id="3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3869564275" sldId="2147483683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869564275" sldId="2147483683"/>
              <ac:spMk id="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869564275" sldId="2147483683"/>
              <ac:spMk id="5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900642561" sldId="2147483685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900642561" sldId="2147483685"/>
              <ac:spMk id="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900642561" sldId="2147483685"/>
              <ac:spMk id="5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1807929568" sldId="2147483686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807929568" sldId="2147483686"/>
              <ac:spMk id="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807929568" sldId="2147483686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807929568" sldId="2147483686"/>
              <ac:spMk id="6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3299072698" sldId="2147483687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299072698" sldId="2147483687"/>
              <ac:spMk id="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299072698" sldId="2147483687"/>
              <ac:spMk id="4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1429658033" sldId="2147483688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429658033" sldId="2147483688"/>
              <ac:spMk id="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429658033" sldId="2147483688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429658033" sldId="2147483688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429658033" sldId="2147483688"/>
              <ac:spMk id="6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656498061" sldId="2147483689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56498061" sldId="2147483689"/>
              <ac:spMk id="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56498061" sldId="2147483689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56498061" sldId="2147483689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56498061" sldId="2147483689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56498061" sldId="2147483689"/>
              <ac:spMk id="7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591754337" sldId="2147483691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591754337" sldId="2147483691"/>
              <ac:spMk id="3" creationId="{00000000-0000-0000-0000-000000000000}"/>
            </ac:spMkLst>
          </pc:spChg>
        </pc:sldLayoutChg>
        <pc:sldLayoutChg chg="addSp delSp modSp mod">
          <pc:chgData name="Hamlet Markarian" userId="4926d2b407f31d77" providerId="LiveId" clId="{1C057F98-2CC4-49E3-A2E2-A804BE88845B}" dt="2021-05-06T09:41:07.064" v="3995" actId="478"/>
          <pc:sldLayoutMkLst>
            <pc:docMk/>
            <pc:sldMasterMk cId="1241911007" sldId="2147483680"/>
            <pc:sldLayoutMk cId="1511880632" sldId="2147483692"/>
          </pc:sldLayoutMkLst>
          <pc:spChg chg="mod or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511880632" sldId="2147483692"/>
              <ac:spMk id="2" creationId="{EC23726F-899C-4D2F-9B92-56857361E21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511880632" sldId="2147483692"/>
              <ac:spMk id="3" creationId="{BE0951C9-484F-4E9A-8471-00D15E074EEA}"/>
            </ac:spMkLst>
          </pc:spChg>
          <pc:spChg chg="add del mod">
            <ac:chgData name="Hamlet Markarian" userId="4926d2b407f31d77" providerId="LiveId" clId="{1C057F98-2CC4-49E3-A2E2-A804BE88845B}" dt="2021-05-06T09:41:07.064" v="3995" actId="478"/>
            <ac:spMkLst>
              <pc:docMk/>
              <pc:sldMasterMk cId="1241911007" sldId="2147483680"/>
              <pc:sldLayoutMk cId="1511880632" sldId="2147483692"/>
              <ac:spMk id="4" creationId="{38D4D68A-2024-45A1-887C-5204989EB21E}"/>
            </ac:spMkLst>
          </pc:spChg>
          <pc:spChg chg="mod">
            <ac:chgData name="Hamlet Markarian" userId="4926d2b407f31d77" providerId="LiveId" clId="{1C057F98-2CC4-49E3-A2E2-A804BE88845B}" dt="2021-05-05T21:05:19.780" v="2141"/>
            <ac:spMkLst>
              <pc:docMk/>
              <pc:sldMasterMk cId="1241911007" sldId="2147483680"/>
              <pc:sldLayoutMk cId="1511880632" sldId="2147483692"/>
              <ac:spMk id="5" creationId="{6CABF3ED-6C74-46CF-95A9-E43FEEAEACE7}"/>
            </ac:spMkLst>
          </pc:spChg>
          <pc:spChg chg="mod">
            <ac:chgData name="Hamlet Markarian" userId="4926d2b407f31d77" providerId="LiveId" clId="{1C057F98-2CC4-49E3-A2E2-A804BE88845B}" dt="2021-05-05T21:05:19.780" v="2141"/>
            <ac:spMkLst>
              <pc:docMk/>
              <pc:sldMasterMk cId="1241911007" sldId="2147483680"/>
              <pc:sldLayoutMk cId="1511880632" sldId="2147483692"/>
              <ac:spMk id="6" creationId="{637D4D02-2F9F-4F0D-992E-A751E1401535}"/>
            </ac:spMkLst>
          </pc:spChg>
          <pc:spChg chg="mod">
            <ac:chgData name="Hamlet Markarian" userId="4926d2b407f31d77" providerId="LiveId" clId="{1C057F98-2CC4-49E3-A2E2-A804BE88845B}" dt="2021-05-05T21:05:19.780" v="2141"/>
            <ac:spMkLst>
              <pc:docMk/>
              <pc:sldMasterMk cId="1241911007" sldId="2147483680"/>
              <pc:sldLayoutMk cId="1511880632" sldId="2147483692"/>
              <ac:spMk id="7" creationId="{03525EEA-366E-451F-A0AA-7B14CD6E3E97}"/>
            </ac:spMkLst>
          </pc:spChg>
          <pc:spChg chg="mod">
            <ac:chgData name="Hamlet Markarian" userId="4926d2b407f31d77" providerId="LiveId" clId="{1C057F98-2CC4-49E3-A2E2-A804BE88845B}" dt="2021-05-05T21:05:19.780" v="2141"/>
            <ac:spMkLst>
              <pc:docMk/>
              <pc:sldMasterMk cId="1241911007" sldId="2147483680"/>
              <pc:sldLayoutMk cId="1511880632" sldId="2147483692"/>
              <ac:spMk id="8" creationId="{3EC8D788-D047-4C00-A9F5-579E8C5FD4A1}"/>
            </ac:spMkLst>
          </pc:spChg>
          <pc:spChg chg="mod">
            <ac:chgData name="Hamlet Markarian" userId="4926d2b407f31d77" providerId="LiveId" clId="{1C057F98-2CC4-49E3-A2E2-A804BE88845B}" dt="2021-05-05T21:05:19.780" v="2141"/>
            <ac:spMkLst>
              <pc:docMk/>
              <pc:sldMasterMk cId="1241911007" sldId="2147483680"/>
              <pc:sldLayoutMk cId="1511880632" sldId="2147483692"/>
              <ac:spMk id="9" creationId="{B250AB55-38BB-482B-8EE7-E1D117705139}"/>
            </ac:spMkLst>
          </pc:spChg>
          <pc:spChg chg="mod">
            <ac:chgData name="Hamlet Markarian" userId="4926d2b407f31d77" providerId="LiveId" clId="{1C057F98-2CC4-49E3-A2E2-A804BE88845B}" dt="2021-05-05T21:05:19.780" v="2141"/>
            <ac:spMkLst>
              <pc:docMk/>
              <pc:sldMasterMk cId="1241911007" sldId="2147483680"/>
              <pc:sldLayoutMk cId="1511880632" sldId="2147483692"/>
              <ac:spMk id="10" creationId="{D623256E-F617-40D2-BA3E-A7489F25BF4D}"/>
            </ac:spMkLst>
          </pc:spChg>
          <pc:grpChg chg="add del mod ord">
            <ac:chgData name="Hamlet Markarian" userId="4926d2b407f31d77" providerId="LiveId" clId="{1C057F98-2CC4-49E3-A2E2-A804BE88845B}" dt="2021-05-05T21:05:44.321" v="2152"/>
            <ac:grpSpMkLst>
              <pc:docMk/>
              <pc:sldMasterMk cId="1241911007" sldId="2147483680"/>
              <pc:sldLayoutMk cId="1511880632" sldId="2147483692"/>
              <ac:grpSpMk id="4" creationId="{7D7E5ED9-8F9D-4E64-9DCF-5DE98CFAE4A1}"/>
            </ac:grpSpMkLst>
          </pc:grpChg>
          <pc:graphicFrameChg chg="add del mod">
            <ac:chgData name="Hamlet Markarian" userId="4926d2b407f31d77" providerId="LiveId" clId="{1C057F98-2CC4-49E3-A2E2-A804BE88845B}" dt="2021-05-06T09:41:07.064" v="3995" actId="478"/>
            <ac:graphicFrameMkLst>
              <pc:docMk/>
              <pc:sldMasterMk cId="1241911007" sldId="2147483680"/>
              <pc:sldLayoutMk cId="1511880632" sldId="2147483692"/>
              <ac:graphicFrameMk id="5" creationId="{A1D457FA-13D0-4D58-A852-B5089BFCE024}"/>
            </ac:graphicFrameMkLst>
          </pc:graphicFrame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3017609341" sldId="2147483752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017609341" sldId="2147483752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017609341" sldId="2147483752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017609341" sldId="2147483752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017609341" sldId="2147483752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017609341" sldId="2147483752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017609341" sldId="2147483752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017609341" sldId="2147483752"/>
              <ac:spMk id="1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017609341" sldId="2147483752"/>
              <ac:spMk id="18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3345484005" sldId="2147483753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45484005" sldId="2147483753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45484005" sldId="2147483753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45484005" sldId="2147483753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45484005" sldId="2147483753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45484005" sldId="2147483753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45484005" sldId="2147483753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45484005" sldId="2147483753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45484005" sldId="2147483753"/>
              <ac:spMk id="1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45484005" sldId="2147483753"/>
              <ac:spMk id="1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45484005" sldId="2147483753"/>
              <ac:spMk id="1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45484005" sldId="2147483753"/>
              <ac:spMk id="2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45484005" sldId="2147483753"/>
              <ac:spMk id="2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45484005" sldId="2147483753"/>
              <ac:spMk id="2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45484005" sldId="2147483753"/>
              <ac:spMk id="2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45484005" sldId="2147483753"/>
              <ac:spMk id="24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2862117519" sldId="2147483754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2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3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3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3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3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3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3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3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3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3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3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4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4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4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4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4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62117519" sldId="2147483754"/>
              <ac:spMk id="45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1452237378" sldId="2147483755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452237378" sldId="2147483755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452237378" sldId="2147483755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452237378" sldId="2147483755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452237378" sldId="2147483755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452237378" sldId="2147483755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452237378" sldId="2147483755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452237378" sldId="2147483755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452237378" sldId="2147483755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452237378" sldId="2147483755"/>
              <ac:spMk id="13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1910245343" sldId="2147483756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910245343" sldId="2147483756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910245343" sldId="2147483756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910245343" sldId="2147483756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910245343" sldId="2147483756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910245343" sldId="2147483756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910245343" sldId="2147483756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910245343" sldId="2147483756"/>
              <ac:spMk id="10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2260758964" sldId="2147483757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260758964" sldId="2147483757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260758964" sldId="2147483757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260758964" sldId="2147483757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260758964" sldId="2147483757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260758964" sldId="2147483757"/>
              <ac:spMk id="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849097181" sldId="2147483758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49097181" sldId="2147483758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49097181" sldId="2147483758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49097181" sldId="2147483758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49097181" sldId="2147483758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49097181" sldId="2147483758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49097181" sldId="2147483758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49097181" sldId="2147483758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49097181" sldId="2147483758"/>
              <ac:spMk id="1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49097181" sldId="2147483758"/>
              <ac:spMk id="1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3517557379" sldId="2147483759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517557379" sldId="2147483759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517557379" sldId="2147483759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517557379" sldId="2147483759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517557379" sldId="2147483759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517557379" sldId="2147483759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517557379" sldId="2147483759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517557379" sldId="2147483759"/>
              <ac:spMk id="13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3380641463" sldId="2147483760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80641463" sldId="2147483760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80641463" sldId="2147483760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80641463" sldId="2147483760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80641463" sldId="2147483760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80641463" sldId="2147483760"/>
              <ac:spMk id="10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740493276" sldId="2147483761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40493276" sldId="2147483761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40493276" sldId="2147483761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40493276" sldId="2147483761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40493276" sldId="2147483761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40493276" sldId="2147483761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40493276" sldId="2147483761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40493276" sldId="2147483761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40493276" sldId="2147483761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40493276" sldId="2147483761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40493276" sldId="2147483761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40493276" sldId="2147483761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40493276" sldId="2147483761"/>
              <ac:spMk id="1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40493276" sldId="2147483761"/>
              <ac:spMk id="1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666106920" sldId="2147483762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66106920" sldId="2147483762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66106920" sldId="2147483762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66106920" sldId="2147483762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66106920" sldId="2147483762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66106920" sldId="2147483762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66106920" sldId="2147483762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66106920" sldId="2147483762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66106920" sldId="2147483762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66106920" sldId="2147483762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66106920" sldId="2147483762"/>
              <ac:spMk id="16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1577139892" sldId="2147483763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577139892" sldId="2147483763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577139892" sldId="2147483763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577139892" sldId="2147483763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577139892" sldId="2147483763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577139892" sldId="2147483763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577139892" sldId="2147483763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577139892" sldId="2147483763"/>
              <ac:spMk id="11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2847198782" sldId="2147483764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47198782" sldId="2147483764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47198782" sldId="2147483764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47198782" sldId="2147483764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47198782" sldId="2147483764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47198782" sldId="2147483764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47198782" sldId="2147483764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47198782" sldId="2147483764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47198782" sldId="2147483764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847198782" sldId="2147483764"/>
              <ac:spMk id="17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3668619417" sldId="2147483765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68619417" sldId="2147483765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68619417" sldId="2147483765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68619417" sldId="2147483765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68619417" sldId="2147483765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68619417" sldId="2147483765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68619417" sldId="2147483765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68619417" sldId="2147483765"/>
              <ac:spMk id="14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884024457" sldId="2147483766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84024457" sldId="2147483766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84024457" sldId="2147483766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84024457" sldId="2147483766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84024457" sldId="2147483766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84024457" sldId="2147483766"/>
              <ac:spMk id="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2015516507" sldId="2147483767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015516507" sldId="2147483767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015516507" sldId="2147483767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015516507" sldId="2147483767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015516507" sldId="2147483767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015516507" sldId="2147483767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015516507" sldId="2147483767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015516507" sldId="2147483767"/>
              <ac:spMk id="12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1831946574" sldId="2147483768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831946574" sldId="2147483768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831946574" sldId="2147483768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831946574" sldId="2147483768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831946574" sldId="2147483768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831946574" sldId="2147483768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831946574" sldId="2147483768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831946574" sldId="2147483768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831946574" sldId="2147483768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831946574" sldId="2147483768"/>
              <ac:spMk id="1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831946574" sldId="2147483768"/>
              <ac:spMk id="1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831946574" sldId="2147483768"/>
              <ac:spMk id="1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831946574" sldId="2147483768"/>
              <ac:spMk id="2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831946574" sldId="2147483768"/>
              <ac:spMk id="21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4034655361" sldId="2147483769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034655361" sldId="2147483769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034655361" sldId="2147483769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034655361" sldId="2147483769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034655361" sldId="2147483769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034655361" sldId="2147483769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034655361" sldId="2147483769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034655361" sldId="2147483769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034655361" sldId="2147483769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034655361" sldId="2147483769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034655361" sldId="2147483769"/>
              <ac:spMk id="16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2330649048" sldId="2147483771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3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3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3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3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3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3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3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3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3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3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4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4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4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4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4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4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4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4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30649048" sldId="2147483771"/>
              <ac:spMk id="48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1138089621" sldId="2147483773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3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3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3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3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3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3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3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3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3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3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4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4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4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4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4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4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4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4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4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38089621" sldId="2147483773"/>
              <ac:spMk id="4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3848899943" sldId="2147483774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848899943" sldId="2147483774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848899943" sldId="2147483774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848899943" sldId="2147483774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848899943" sldId="2147483774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848899943" sldId="2147483774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848899943" sldId="2147483774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848899943" sldId="2147483774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848899943" sldId="2147483774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848899943" sldId="2147483774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848899943" sldId="2147483774"/>
              <ac:spMk id="14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3234869266" sldId="2147483775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234869266" sldId="2147483775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234869266" sldId="2147483775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234869266" sldId="2147483775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234869266" sldId="2147483775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234869266" sldId="2147483775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234869266" sldId="2147483775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234869266" sldId="2147483775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234869266" sldId="2147483775"/>
              <ac:spMk id="11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3606727888" sldId="2147483776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06727888" sldId="2147483776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06727888" sldId="2147483776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06727888" sldId="2147483776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06727888" sldId="2147483776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06727888" sldId="2147483776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06727888" sldId="2147483776"/>
              <ac:spMk id="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364896783" sldId="2147483777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4896783" sldId="2147483777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4896783" sldId="2147483777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4896783" sldId="2147483777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4896783" sldId="2147483777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4896783" sldId="2147483777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4896783" sldId="2147483777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4896783" sldId="2147483777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4896783" sldId="2147483777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4896783" sldId="2147483777"/>
              <ac:spMk id="1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64896783" sldId="2147483777"/>
              <ac:spMk id="1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836260756" sldId="2147483778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36260756" sldId="2147483778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36260756" sldId="2147483778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36260756" sldId="2147483778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36260756" sldId="2147483778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36260756" sldId="2147483778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36260756" sldId="2147483778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36260756" sldId="2147483778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836260756" sldId="2147483778"/>
              <ac:spMk id="13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2386985252" sldId="2147483779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86985252" sldId="2147483779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86985252" sldId="2147483779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86985252" sldId="2147483779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86985252" sldId="2147483779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86985252" sldId="2147483779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386985252" sldId="2147483779"/>
              <ac:spMk id="10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1631063481" sldId="2147483780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631063481" sldId="2147483780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631063481" sldId="2147483780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631063481" sldId="2147483780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631063481" sldId="2147483780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631063481" sldId="2147483780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631063481" sldId="2147483780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631063481" sldId="2147483780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631063481" sldId="2147483780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631063481" sldId="2147483780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631063481" sldId="2147483780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631063481" sldId="2147483780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631063481" sldId="2147483780"/>
              <ac:spMk id="1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631063481" sldId="2147483780"/>
              <ac:spMk id="1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631063481" sldId="2147483780"/>
              <ac:spMk id="1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2713201051" sldId="2147483781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713201051" sldId="2147483781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713201051" sldId="2147483781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713201051" sldId="2147483781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713201051" sldId="2147483781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713201051" sldId="2147483781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713201051" sldId="2147483781"/>
              <ac:spMk id="1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713201051" sldId="2147483781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713201051" sldId="2147483781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713201051" sldId="2147483781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713201051" sldId="2147483781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713201051" sldId="2147483781"/>
              <ac:spMk id="17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2092384425" sldId="2147483782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092384425" sldId="2147483782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092384425" sldId="2147483782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092384425" sldId="2147483782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092384425" sldId="2147483782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092384425" sldId="2147483782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092384425" sldId="2147483782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092384425" sldId="2147483782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092384425" sldId="2147483782"/>
              <ac:spMk id="12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783620849" sldId="2147483783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83620849" sldId="2147483783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83620849" sldId="2147483783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83620849" sldId="2147483783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83620849" sldId="2147483783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83620849" sldId="2147483783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83620849" sldId="2147483783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83620849" sldId="2147483783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83620849" sldId="2147483783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83620849" sldId="2147483783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783620849" sldId="2147483783"/>
              <ac:spMk id="17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2204076259" sldId="2147483784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204076259" sldId="2147483784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204076259" sldId="2147483784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204076259" sldId="2147483784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204076259" sldId="2147483784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204076259" sldId="2147483784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204076259" sldId="2147483784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204076259" sldId="2147483784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204076259" sldId="2147483784"/>
              <ac:spMk id="14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1997908990" sldId="2147483785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997908990" sldId="2147483785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997908990" sldId="2147483785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997908990" sldId="2147483785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997908990" sldId="2147483785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997908990" sldId="2147483785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997908990" sldId="2147483785"/>
              <ac:spMk id="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479669095" sldId="2147483786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79669095" sldId="2147483786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79669095" sldId="2147483786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79669095" sldId="2147483786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79669095" sldId="2147483786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79669095" sldId="2147483786"/>
              <ac:spMk id="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79669095" sldId="2147483786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79669095" sldId="2147483786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79669095" sldId="2147483786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79669095" sldId="2147483786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79669095" sldId="2147483786"/>
              <ac:spMk id="1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79669095" sldId="2147483786"/>
              <ac:spMk id="1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79669095" sldId="2147483786"/>
              <ac:spMk id="1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79669095" sldId="2147483786"/>
              <ac:spMk id="2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79669095" sldId="2147483786"/>
              <ac:spMk id="21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1142812774" sldId="2147483787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42812774" sldId="2147483787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42812774" sldId="2147483787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42812774" sldId="2147483787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42812774" sldId="2147483787"/>
              <ac:spMk id="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42812774" sldId="2147483787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42812774" sldId="2147483787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42812774" sldId="2147483787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142812774" sldId="2147483787"/>
              <ac:spMk id="12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2662158133" sldId="2147483788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62158133" sldId="2147483788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62158133" sldId="2147483788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62158133" sldId="2147483788"/>
              <ac:spMk id="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62158133" sldId="2147483788"/>
              <ac:spMk id="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62158133" sldId="2147483788"/>
              <ac:spMk id="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62158133" sldId="2147483788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62158133" sldId="2147483788"/>
              <ac:spMk id="1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62158133" sldId="2147483788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62158133" sldId="2147483788"/>
              <ac:spMk id="1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62158133" sldId="2147483788"/>
              <ac:spMk id="1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62158133" sldId="2147483788"/>
              <ac:spMk id="17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1399578607" sldId="2147483792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3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3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3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3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3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3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3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4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4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4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4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4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4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1399578607" sldId="2147483792"/>
              <ac:spMk id="4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4134198086" sldId="2147483793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34198086" sldId="2147483793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34198086" sldId="2147483793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34198086" sldId="2147483793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34198086" sldId="2147483793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34198086" sldId="2147483793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34198086" sldId="2147483793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34198086" sldId="2147483793"/>
              <ac:spMk id="3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34198086" sldId="2147483793"/>
              <ac:spMk id="3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34198086" sldId="2147483793"/>
              <ac:spMk id="3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34198086" sldId="2147483793"/>
              <ac:spMk id="3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34198086" sldId="2147483793"/>
              <ac:spMk id="3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34198086" sldId="2147483793"/>
              <ac:spMk id="3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34198086" sldId="2147483793"/>
              <ac:spMk id="3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34198086" sldId="2147483793"/>
              <ac:spMk id="4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34198086" sldId="2147483793"/>
              <ac:spMk id="4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34198086" sldId="2147483793"/>
              <ac:spMk id="4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34198086" sldId="2147483793"/>
              <ac:spMk id="4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34198086" sldId="2147483793"/>
              <ac:spMk id="4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4134198086" sldId="2147483793"/>
              <ac:spMk id="46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3303265873" sldId="2147483794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03265873" sldId="2147483794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03265873" sldId="2147483794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03265873" sldId="2147483794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03265873" sldId="2147483794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03265873" sldId="2147483794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03265873" sldId="2147483794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03265873" sldId="2147483794"/>
              <ac:spMk id="3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03265873" sldId="2147483794"/>
              <ac:spMk id="3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03265873" sldId="2147483794"/>
              <ac:spMk id="3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03265873" sldId="2147483794"/>
              <ac:spMk id="3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03265873" sldId="2147483794"/>
              <ac:spMk id="3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03265873" sldId="2147483794"/>
              <ac:spMk id="3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03265873" sldId="2147483794"/>
              <ac:spMk id="3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303265873" sldId="2147483794"/>
              <ac:spMk id="4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2643299259" sldId="2147483795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43299259" sldId="2147483795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43299259" sldId="2147483795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43299259" sldId="2147483795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43299259" sldId="2147483795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43299259" sldId="2147483795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43299259" sldId="2147483795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43299259" sldId="2147483795"/>
              <ac:spMk id="3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43299259" sldId="2147483795"/>
              <ac:spMk id="3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43299259" sldId="2147483795"/>
              <ac:spMk id="3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43299259" sldId="2147483795"/>
              <ac:spMk id="3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43299259" sldId="2147483795"/>
              <ac:spMk id="3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43299259" sldId="2147483795"/>
              <ac:spMk id="3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643299259" sldId="2147483795"/>
              <ac:spMk id="38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3178253086" sldId="2147483796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178253086" sldId="2147483796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178253086" sldId="2147483796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178253086" sldId="2147483796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178253086" sldId="2147483796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178253086" sldId="2147483796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178253086" sldId="2147483796"/>
              <ac:spMk id="3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178253086" sldId="2147483796"/>
              <ac:spMk id="3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178253086" sldId="2147483796"/>
              <ac:spMk id="3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178253086" sldId="2147483796"/>
              <ac:spMk id="36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178253086" sldId="2147483796"/>
              <ac:spMk id="4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2994391078" sldId="2147483797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994391078" sldId="2147483797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994391078" sldId="2147483797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994391078" sldId="2147483797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994391078" sldId="2147483797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994391078" sldId="2147483797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994391078" sldId="2147483797"/>
              <ac:spMk id="33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994391078" sldId="2147483797"/>
              <ac:spMk id="3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994391078" sldId="2147483797"/>
              <ac:spMk id="35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2994391078" sldId="2147483797"/>
              <ac:spMk id="36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628077496" sldId="2147483798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28077496" sldId="2147483798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28077496" sldId="2147483798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28077496" sldId="2147483798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28077496" sldId="2147483798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28077496" sldId="2147483798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28077496" sldId="2147483798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28077496" sldId="2147483798"/>
              <ac:spMk id="3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28077496" sldId="2147483798"/>
              <ac:spMk id="4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937608294" sldId="2147483841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937608294" sldId="2147483841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937608294" sldId="2147483841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937608294" sldId="2147483841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937608294" sldId="2147483841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937608294" sldId="2147483841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937608294" sldId="2147483841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937608294" sldId="2147483841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937608294" sldId="2147483841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937608294" sldId="2147483841"/>
              <ac:spMk id="3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937608294" sldId="2147483841"/>
              <ac:spMk id="49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696263565" sldId="2147483842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96263565" sldId="2147483842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96263565" sldId="2147483842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96263565" sldId="2147483842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96263565" sldId="2147483842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96263565" sldId="2147483842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96263565" sldId="2147483842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696263565" sldId="2147483842"/>
              <ac:spMk id="30" creationId="{00000000-0000-0000-0000-00000000000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1241911007" sldId="2147483680"/>
            <pc:sldLayoutMk cId="3445525473" sldId="2147483843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445525473" sldId="2147483843"/>
              <ac:spMk id="2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445525473" sldId="2147483843"/>
              <ac:spMk id="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445525473" sldId="2147483843"/>
              <ac:spMk id="10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445525473" sldId="2147483843"/>
              <ac:spMk id="11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445525473" sldId="2147483843"/>
              <ac:spMk id="14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445525473" sldId="2147483843"/>
              <ac:spMk id="27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445525473" sldId="2147483843"/>
              <ac:spMk id="28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445525473" sldId="2147483843"/>
              <ac:spMk id="29" creationId="{00000000-0000-0000-0000-00000000000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1241911007" sldId="2147483680"/>
              <pc:sldLayoutMk cId="3445525473" sldId="2147483843"/>
              <ac:spMk id="30" creationId="{00000000-0000-0000-0000-000000000000}"/>
            </ac:spMkLst>
          </pc:spChg>
        </pc:sldLayoutChg>
        <pc:sldLayoutChg chg="delSp add mod replId modTransition">
          <pc:chgData name="Hamlet Markarian" userId="4926d2b407f31d77" providerId="LiveId" clId="{1C057F98-2CC4-49E3-A2E2-A804BE88845B}" dt="2021-05-06T10:07:25.342" v="3999" actId="478"/>
          <pc:sldLayoutMkLst>
            <pc:docMk/>
            <pc:sldMasterMk cId="1241911007" sldId="2147483680"/>
            <pc:sldLayoutMk cId="1429090345" sldId="2147483909"/>
          </pc:sldLayoutMkLst>
          <pc:spChg chg="del">
            <ac:chgData name="Hamlet Markarian" userId="4926d2b407f31d77" providerId="LiveId" clId="{1C057F98-2CC4-49E3-A2E2-A804BE88845B}" dt="2021-05-06T10:07:25.342" v="3999" actId="478"/>
            <ac:spMkLst>
              <pc:docMk/>
              <pc:sldMasterMk cId="1241911007" sldId="2147483680"/>
              <pc:sldLayoutMk cId="1429090345" sldId="2147483909"/>
              <ac:spMk id="3" creationId="{BE0951C9-484F-4E9A-8471-00D15E074EEA}"/>
            </ac:spMkLst>
          </pc:spChg>
        </pc:sldLayoutChg>
      </pc:sldMasterChg>
      <pc:sldMasterChg chg="modSp modSldLayout">
        <pc:chgData name="Hamlet Markarian" userId="4926d2b407f31d77" providerId="LiveId" clId="{1C057F98-2CC4-49E3-A2E2-A804BE88845B}" dt="2021-05-06T09:32:25.047" v="3985"/>
        <pc:sldMasterMkLst>
          <pc:docMk/>
          <pc:sldMasterMk cId="2691594784" sldId="2147483897"/>
        </pc:sldMasterMkLst>
        <pc:spChg chg="mod">
          <ac:chgData name="Hamlet Markarian" userId="4926d2b407f31d77" providerId="LiveId" clId="{1C057F98-2CC4-49E3-A2E2-A804BE88845B}" dt="2021-05-06T09:32:25.047" v="3985"/>
          <ac:spMkLst>
            <pc:docMk/>
            <pc:sldMasterMk cId="2691594784" sldId="2147483897"/>
            <ac:spMk id="7" creationId="{5CAAD7B6-3335-4DA9-B213-2BB9410C5445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asterMk cId="2691594784" sldId="2147483897"/>
            <ac:spMk id="8" creationId="{12ACD30A-C3C8-4A3D-A3C1-82E334A22A77}"/>
          </ac:spMkLst>
        </pc:spChg>
        <pc:spChg chg="mod">
          <ac:chgData name="Hamlet Markarian" userId="4926d2b407f31d77" providerId="LiveId" clId="{1C057F98-2CC4-49E3-A2E2-A804BE88845B}" dt="2021-05-06T09:32:25.047" v="3985"/>
          <ac:spMkLst>
            <pc:docMk/>
            <pc:sldMasterMk cId="2691594784" sldId="2147483897"/>
            <ac:spMk id="9" creationId="{0B9608F9-AD2C-4B46-A8A2-61126E25747D}"/>
          </ac:spMkLst>
        </pc:sp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691594784" sldId="2147483897"/>
            <pc:sldLayoutMk cId="1143594827" sldId="2147483898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1143594827" sldId="2147483898"/>
              <ac:spMk id="2" creationId="{1DF18550-DA75-40AD-838D-40238185EE45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1143594827" sldId="2147483898"/>
              <ac:spMk id="3" creationId="{89CB9F5E-02E3-4EB3-97B0-4E0F261BA75F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1143594827" sldId="2147483898"/>
              <ac:spMk id="4" creationId="{6488707E-AE73-4641-B9CE-9C76867F0854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1143594827" sldId="2147483898"/>
              <ac:spMk id="5" creationId="{8946FBCE-69D8-4B3D-80D4-1B1B35A4DF7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1143594827" sldId="2147483898"/>
              <ac:spMk id="6" creationId="{298F9E8F-D25E-4B3B-8496-DDA004930204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691594784" sldId="2147483897"/>
            <pc:sldLayoutMk cId="3369951535" sldId="2147483899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369951535" sldId="2147483899"/>
              <ac:spMk id="2" creationId="{50B88341-41DE-46F7-B2A3-F727F4C936EA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369951535" sldId="2147483899"/>
              <ac:spMk id="3" creationId="{0F3C52D5-DD68-4024-B8D1-B2E45792E0C6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369951535" sldId="2147483899"/>
              <ac:spMk id="4" creationId="{F4BB6C82-4CFD-463E-9569-81FDE1023A4C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369951535" sldId="2147483899"/>
              <ac:spMk id="5" creationId="{84D81793-E879-43A1-A3AB-9DFD563A59C6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369951535" sldId="2147483899"/>
              <ac:spMk id="6" creationId="{816C25D8-8E5D-4AB9-9BC7-F7279FF504B6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691594784" sldId="2147483897"/>
            <pc:sldLayoutMk cId="4035024668" sldId="2147483900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4035024668" sldId="2147483900"/>
              <ac:spMk id="2" creationId="{DDE93D49-4D5E-49F6-B9A1-F2B237E6B3F6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4035024668" sldId="2147483900"/>
              <ac:spMk id="3" creationId="{E174DB43-5EE4-493B-9F05-280B0EE17CCD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4035024668" sldId="2147483900"/>
              <ac:spMk id="4" creationId="{19F13AC3-8A23-4D25-9F4E-316DAB972B68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4035024668" sldId="2147483900"/>
              <ac:spMk id="5" creationId="{C595932B-EBD2-4187-887D-12323633C2CB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4035024668" sldId="2147483900"/>
              <ac:spMk id="6" creationId="{75504640-42FF-4EDD-9620-D81EF932605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691594784" sldId="2147483897"/>
            <pc:sldLayoutMk cId="3552171316" sldId="2147483901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552171316" sldId="2147483901"/>
              <ac:spMk id="2" creationId="{3C47BEE1-9015-416F-8551-50EAAB8FAE1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552171316" sldId="2147483901"/>
              <ac:spMk id="3" creationId="{C6729130-AD31-43A6-888B-D6BD1B4BFD63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552171316" sldId="2147483901"/>
              <ac:spMk id="4" creationId="{C5A1B38C-304E-455B-961C-4288DDBB7093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552171316" sldId="2147483901"/>
              <ac:spMk id="5" creationId="{CA3182F9-CA48-471C-BBD2-0D9B82611B79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552171316" sldId="2147483901"/>
              <ac:spMk id="6" creationId="{B92C29EE-C475-46A2-B9F7-D29E73E8A73B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552171316" sldId="2147483901"/>
              <ac:spMk id="7" creationId="{4F803EDA-CCFC-4AFD-A8B1-3FB15F732193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691594784" sldId="2147483897"/>
            <pc:sldLayoutMk cId="2845297692" sldId="2147483902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2845297692" sldId="2147483902"/>
              <ac:spMk id="2" creationId="{7D539A52-8089-483B-849E-BB8EC60B0B7A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2845297692" sldId="2147483902"/>
              <ac:spMk id="3" creationId="{F7C671CA-780E-4653-8BE2-4DA884743348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2845297692" sldId="2147483902"/>
              <ac:spMk id="4" creationId="{58418BE3-327F-4A92-BEF4-4B8F43D1353F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2845297692" sldId="2147483902"/>
              <ac:spMk id="5" creationId="{E06C933A-6AEA-40A9-9DE2-D58D3E0730EC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2845297692" sldId="2147483902"/>
              <ac:spMk id="6" creationId="{FFB2DA71-C459-4CF7-8F01-C3ECB9E079B1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2845297692" sldId="2147483902"/>
              <ac:spMk id="7" creationId="{F49826DA-93E4-4D7F-B570-566DB44B8ACD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2845297692" sldId="2147483902"/>
              <ac:spMk id="8" creationId="{52BBBDF1-87AB-47D4-BAE1-FAC681FFCEA5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2845297692" sldId="2147483902"/>
              <ac:spMk id="9" creationId="{40A37D19-D7F7-45D7-A78B-D29BD040F494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691594784" sldId="2147483897"/>
            <pc:sldLayoutMk cId="3689138091" sldId="2147483903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689138091" sldId="2147483903"/>
              <ac:spMk id="2" creationId="{206159C8-53FB-4337-9ACA-1A797A9A5A58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689138091" sldId="2147483903"/>
              <ac:spMk id="3" creationId="{85DAD014-94E3-414D-97C7-637FF0241012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689138091" sldId="2147483903"/>
              <ac:spMk id="4" creationId="{1EEE34FB-081D-42F5-9362-2088DD4A196A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689138091" sldId="2147483903"/>
              <ac:spMk id="5" creationId="{E6B10B77-1486-40E2-8920-B83F8E8D3B8E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691594784" sldId="2147483897"/>
            <pc:sldLayoutMk cId="3886297844" sldId="2147483904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886297844" sldId="2147483904"/>
              <ac:spMk id="2" creationId="{A1C304B6-1191-486B-B62A-66A798B193E0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886297844" sldId="2147483904"/>
              <ac:spMk id="3" creationId="{FD1773C8-F71C-47BF-BE44-32CD3309E485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886297844" sldId="2147483904"/>
              <ac:spMk id="4" creationId="{9218BA3A-8E56-453A-90BC-AC939B2D1319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691594784" sldId="2147483897"/>
            <pc:sldLayoutMk cId="3218878787" sldId="2147483905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218878787" sldId="2147483905"/>
              <ac:spMk id="2" creationId="{2C78F41C-597D-4A67-B3C8-A87508A74A5C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218878787" sldId="2147483905"/>
              <ac:spMk id="3" creationId="{83D3D920-C976-4BB0-8EF7-5ED1AD0D7483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218878787" sldId="2147483905"/>
              <ac:spMk id="4" creationId="{B3EA4A8D-D24E-4B18-B6F6-001DF6691D35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218878787" sldId="2147483905"/>
              <ac:spMk id="5" creationId="{B3AFD7C3-3010-4180-B277-3F29933E1CBD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218878787" sldId="2147483905"/>
              <ac:spMk id="6" creationId="{2BCED994-5AF3-469D-BD86-A8DE957F0CFD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3218878787" sldId="2147483905"/>
              <ac:spMk id="7" creationId="{75E2FD4C-53A7-41A7-B258-813652B463F1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691594784" sldId="2147483897"/>
            <pc:sldLayoutMk cId="2010363102" sldId="2147483906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2010363102" sldId="2147483906"/>
              <ac:spMk id="2" creationId="{050EA40A-4EF7-4746-BDDD-B10D9A3B81E2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2010363102" sldId="2147483906"/>
              <ac:spMk id="3" creationId="{A597341B-E8A7-4254-91ED-C5342B017D69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2010363102" sldId="2147483906"/>
              <ac:spMk id="4" creationId="{2BFC824C-8913-4E9F-BAA2-15C360DCEE72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2010363102" sldId="2147483906"/>
              <ac:spMk id="5" creationId="{5C978684-A31C-4D08-AED0-D586A3076B26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2010363102" sldId="2147483906"/>
              <ac:spMk id="6" creationId="{3520E5F0-30F0-498F-B4AA-3E21F6B212F8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2010363102" sldId="2147483906"/>
              <ac:spMk id="7" creationId="{5E88310F-1278-4ADC-800A-7609F5F91A50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691594784" sldId="2147483897"/>
            <pc:sldLayoutMk cId="799619180" sldId="2147483907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799619180" sldId="2147483907"/>
              <ac:spMk id="2" creationId="{E98772FB-4FD3-4770-8CB8-57526CCFF811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799619180" sldId="2147483907"/>
              <ac:spMk id="3" creationId="{DC2E9DDE-DE45-4811-B62F-85CBC9C4EA56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799619180" sldId="2147483907"/>
              <ac:spMk id="4" creationId="{9AA5EE89-5063-4A8A-9FE2-465658B5573E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799619180" sldId="2147483907"/>
              <ac:spMk id="5" creationId="{F3F4B979-3D45-4E35-A5BA-1C68565D3595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799619180" sldId="2147483907"/>
              <ac:spMk id="6" creationId="{C39E3A14-4470-4CFA-ABE1-E6B374F1B244}"/>
            </ac:spMkLst>
          </pc:spChg>
        </pc:sldLayoutChg>
        <pc:sldLayoutChg chg="modSp">
          <pc:chgData name="Hamlet Markarian" userId="4926d2b407f31d77" providerId="LiveId" clId="{1C057F98-2CC4-49E3-A2E2-A804BE88845B}" dt="2021-05-06T09:32:25.047" v="3985"/>
          <pc:sldLayoutMkLst>
            <pc:docMk/>
            <pc:sldMasterMk cId="2691594784" sldId="2147483897"/>
            <pc:sldLayoutMk cId="2788060528" sldId="2147483908"/>
          </pc:sldLayoutMkLst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2788060528" sldId="2147483908"/>
              <ac:spMk id="2" creationId="{3555E9BE-16AA-4F4B-99B8-C92BFF8E4EF5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2788060528" sldId="2147483908"/>
              <ac:spMk id="3" creationId="{7B247810-2869-4648-8746-7D9F9AC7DDD8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2788060528" sldId="2147483908"/>
              <ac:spMk id="4" creationId="{91713DA9-0BE5-4A11-984B-FD89A3DBB4A4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2788060528" sldId="2147483908"/>
              <ac:spMk id="5" creationId="{C4343CE4-4FFC-4CF7-9FFF-6357F5C2FECC}"/>
            </ac:spMkLst>
          </pc:spChg>
          <pc:spChg chg="mod">
            <ac:chgData name="Hamlet Markarian" userId="4926d2b407f31d77" providerId="LiveId" clId="{1C057F98-2CC4-49E3-A2E2-A804BE88845B}" dt="2021-05-06T09:32:25.047" v="3985"/>
            <ac:spMkLst>
              <pc:docMk/>
              <pc:sldMasterMk cId="2691594784" sldId="2147483897"/>
              <pc:sldLayoutMk cId="2788060528" sldId="2147483908"/>
              <ac:spMk id="6" creationId="{C79D47CF-1FE1-4966-9F56-974B92AAD628}"/>
            </ac:spMkLst>
          </pc:spChg>
        </pc:sldLayoutChg>
      </pc:sldMasterChg>
    </pc:docChg>
  </pc:docChgLst>
  <pc:docChgLst>
    <pc:chgData userId="4926d2b407f31d77" providerId="LiveId" clId="{BAA73CDB-95AB-4715-8D89-C0F9A1DA77ED}"/>
    <pc:docChg chg="undo custSel addSld delSld modSld sldOrd">
      <pc:chgData name="" userId="4926d2b407f31d77" providerId="LiveId" clId="{BAA73CDB-95AB-4715-8D89-C0F9A1DA77ED}" dt="2021-03-17T14:47:54.333" v="1583" actId="207"/>
      <pc:docMkLst>
        <pc:docMk/>
      </pc:docMkLst>
      <pc:sldChg chg="addSp delSp modSp">
        <pc:chgData name="" userId="4926d2b407f31d77" providerId="LiveId" clId="{BAA73CDB-95AB-4715-8D89-C0F9A1DA77ED}" dt="2021-03-17T12:45:59.790" v="212" actId="1076"/>
        <pc:sldMkLst>
          <pc:docMk/>
          <pc:sldMk cId="1488022321" sldId="1336"/>
        </pc:sldMkLst>
        <pc:spChg chg="mod">
          <ac:chgData name="" userId="4926d2b407f31d77" providerId="LiveId" clId="{BAA73CDB-95AB-4715-8D89-C0F9A1DA77ED}" dt="2021-03-17T12:45:40.934" v="208" actId="1076"/>
          <ac:spMkLst>
            <pc:docMk/>
            <pc:sldMk cId="1488022321" sldId="1336"/>
            <ac:spMk id="3" creationId="{00000000-0000-0000-0000-000000000000}"/>
          </ac:spMkLst>
        </pc:spChg>
        <pc:spChg chg="ord">
          <ac:chgData name="" userId="4926d2b407f31d77" providerId="LiveId" clId="{BAA73CDB-95AB-4715-8D89-C0F9A1DA77ED}" dt="2021-03-17T12:09:41.216" v="53" actId="167"/>
          <ac:spMkLst>
            <pc:docMk/>
            <pc:sldMk cId="1488022321" sldId="1336"/>
            <ac:spMk id="5" creationId="{F06878CA-62C6-4BF4-988E-BE35A283D0E3}"/>
          </ac:spMkLst>
        </pc:spChg>
        <pc:spChg chg="ord">
          <ac:chgData name="" userId="4926d2b407f31d77" providerId="LiveId" clId="{BAA73CDB-95AB-4715-8D89-C0F9A1DA77ED}" dt="2021-03-17T12:17:07.587" v="175" actId="167"/>
          <ac:spMkLst>
            <pc:docMk/>
            <pc:sldMk cId="1488022321" sldId="1336"/>
            <ac:spMk id="8" creationId="{A3D43B73-2B0A-4CDF-8104-3D3F930D4D40}"/>
          </ac:spMkLst>
        </pc:spChg>
        <pc:spChg chg="mod">
          <ac:chgData name="" userId="4926d2b407f31d77" providerId="LiveId" clId="{BAA73CDB-95AB-4715-8D89-C0F9A1DA77ED}" dt="2021-03-17T12:45:16.585" v="204" actId="12789"/>
          <ac:spMkLst>
            <pc:docMk/>
            <pc:sldMk cId="1488022321" sldId="1336"/>
            <ac:spMk id="14" creationId="{8C0A38DE-7E13-4312-9AFA-866AA71C4C95}"/>
          </ac:spMkLst>
        </pc:spChg>
        <pc:spChg chg="mod">
          <ac:chgData name="" userId="4926d2b407f31d77" providerId="LiveId" clId="{BAA73CDB-95AB-4715-8D89-C0F9A1DA77ED}" dt="2021-03-17T12:03:19.435" v="32" actId="207"/>
          <ac:spMkLst>
            <pc:docMk/>
            <pc:sldMk cId="1488022321" sldId="1336"/>
            <ac:spMk id="18" creationId="{4FFD13E8-1771-4148-96C8-2933CCDC0D9C}"/>
          </ac:spMkLst>
        </pc:spChg>
        <pc:spChg chg="mod">
          <ac:chgData name="" userId="4926d2b407f31d77" providerId="LiveId" clId="{BAA73CDB-95AB-4715-8D89-C0F9A1DA77ED}" dt="2021-03-17T12:15:09.421" v="140" actId="164"/>
          <ac:spMkLst>
            <pc:docMk/>
            <pc:sldMk cId="1488022321" sldId="1336"/>
            <ac:spMk id="121" creationId="{6395E92F-EC2D-4BC7-973F-969F38B7F3A3}"/>
          </ac:spMkLst>
        </pc:spChg>
        <pc:spChg chg="mod">
          <ac:chgData name="" userId="4926d2b407f31d77" providerId="LiveId" clId="{BAA73CDB-95AB-4715-8D89-C0F9A1DA77ED}" dt="2021-03-17T12:15:25.373" v="144" actId="1076"/>
          <ac:spMkLst>
            <pc:docMk/>
            <pc:sldMk cId="1488022321" sldId="1336"/>
            <ac:spMk id="124" creationId="{609691EF-F5A7-4384-B1FB-9BE34188AC48}"/>
          </ac:spMkLst>
        </pc:spChg>
        <pc:spChg chg="mod">
          <ac:chgData name="" userId="4926d2b407f31d77" providerId="LiveId" clId="{BAA73CDB-95AB-4715-8D89-C0F9A1DA77ED}" dt="2021-03-17T12:03:21.163" v="33" actId="207"/>
          <ac:spMkLst>
            <pc:docMk/>
            <pc:sldMk cId="1488022321" sldId="1336"/>
            <ac:spMk id="127" creationId="{094E3DE1-C178-4788-82F9-A92879984E4B}"/>
          </ac:spMkLst>
        </pc:spChg>
        <pc:spChg chg="mod">
          <ac:chgData name="" userId="4926d2b407f31d77" providerId="LiveId" clId="{BAA73CDB-95AB-4715-8D89-C0F9A1DA77ED}" dt="2021-03-17T12:03:23.122" v="34" actId="207"/>
          <ac:spMkLst>
            <pc:docMk/>
            <pc:sldMk cId="1488022321" sldId="1336"/>
            <ac:spMk id="128" creationId="{7EDD9039-E04C-40C2-BF13-2D1D9AFE6EC9}"/>
          </ac:spMkLst>
        </pc:spChg>
        <pc:spChg chg="add mod ord">
          <ac:chgData name="" userId="4926d2b407f31d77" providerId="LiveId" clId="{BAA73CDB-95AB-4715-8D89-C0F9A1DA77ED}" dt="2021-03-17T12:17:07.587" v="175" actId="167"/>
          <ac:spMkLst>
            <pc:docMk/>
            <pc:sldMk cId="1488022321" sldId="1336"/>
            <ac:spMk id="135" creationId="{5625491D-B444-4629-BFFD-94EC42D01B54}"/>
          </ac:spMkLst>
        </pc:spChg>
        <pc:grpChg chg="add del mod">
          <ac:chgData name="" userId="4926d2b407f31d77" providerId="LiveId" clId="{BAA73CDB-95AB-4715-8D89-C0F9A1DA77ED}" dt="2021-03-17T12:14:22.629" v="129" actId="165"/>
          <ac:grpSpMkLst>
            <pc:docMk/>
            <pc:sldMk cId="1488022321" sldId="1336"/>
            <ac:grpSpMk id="10" creationId="{13CE05EE-DAA9-4242-953C-72BD7B654957}"/>
          </ac:grpSpMkLst>
        </pc:grpChg>
        <pc:grpChg chg="add mod ord">
          <ac:chgData name="" userId="4926d2b407f31d77" providerId="LiveId" clId="{BAA73CDB-95AB-4715-8D89-C0F9A1DA77ED}" dt="2021-03-17T12:45:59.790" v="212" actId="1076"/>
          <ac:grpSpMkLst>
            <pc:docMk/>
            <pc:sldMk cId="1488022321" sldId="1336"/>
            <ac:grpSpMk id="11" creationId="{362E6DB1-A185-424E-8D03-706851647752}"/>
          </ac:grpSpMkLst>
        </pc:grpChg>
        <pc:grpChg chg="del">
          <ac:chgData name="" userId="4926d2b407f31d77" providerId="LiveId" clId="{BAA73CDB-95AB-4715-8D89-C0F9A1DA77ED}" dt="2021-03-17T12:09:22.253" v="48" actId="478"/>
          <ac:grpSpMkLst>
            <pc:docMk/>
            <pc:sldMk cId="1488022321" sldId="1336"/>
            <ac:grpSpMk id="120" creationId="{226E2510-F494-43B9-8A0D-76981D8A08DE}"/>
          </ac:grpSpMkLst>
        </pc:grpChg>
        <pc:grpChg chg="add mod">
          <ac:chgData name="" userId="4926d2b407f31d77" providerId="LiveId" clId="{BAA73CDB-95AB-4715-8D89-C0F9A1DA77ED}" dt="2021-03-17T12:45:22.582" v="205" actId="12789"/>
          <ac:grpSpMkLst>
            <pc:docMk/>
            <pc:sldMk cId="1488022321" sldId="1336"/>
            <ac:grpSpMk id="123" creationId="{090B6407-3B96-4AD1-9C04-4DAA3A60FAA3}"/>
          </ac:grpSpMkLst>
        </pc:grpChg>
        <pc:grpChg chg="add mod">
          <ac:chgData name="" userId="4926d2b407f31d77" providerId="LiveId" clId="{BAA73CDB-95AB-4715-8D89-C0F9A1DA77ED}" dt="2021-03-17T12:45:22.582" v="205" actId="12789"/>
          <ac:grpSpMkLst>
            <pc:docMk/>
            <pc:sldMk cId="1488022321" sldId="1336"/>
            <ac:grpSpMk id="130" creationId="{A979CC77-6090-4465-BA7C-162282BDDC4D}"/>
          </ac:grpSpMkLst>
        </pc:grpChg>
        <pc:picChg chg="add del mod ord">
          <ac:chgData name="" userId="4926d2b407f31d77" providerId="LiveId" clId="{BAA73CDB-95AB-4715-8D89-C0F9A1DA77ED}" dt="2021-03-17T12:10:11.989" v="57" actId="478"/>
          <ac:picMkLst>
            <pc:docMk/>
            <pc:sldMk cId="1488022321" sldId="1336"/>
            <ac:picMk id="2" creationId="{6BD22432-BABF-4EC9-A95F-E307F04CB5C7}"/>
          </ac:picMkLst>
        </pc:picChg>
        <pc:picChg chg="add del mod">
          <ac:chgData name="" userId="4926d2b407f31d77" providerId="LiveId" clId="{BAA73CDB-95AB-4715-8D89-C0F9A1DA77ED}" dt="2021-03-17T12:11:32.613" v="60" actId="478"/>
          <ac:picMkLst>
            <pc:docMk/>
            <pc:sldMk cId="1488022321" sldId="1336"/>
            <ac:picMk id="4" creationId="{CBF87E84-6EB8-4D1F-A222-101A437636F3}"/>
          </ac:picMkLst>
        </pc:picChg>
        <pc:picChg chg="add del">
          <ac:chgData name="" userId="4926d2b407f31d77" providerId="LiveId" clId="{BAA73CDB-95AB-4715-8D89-C0F9A1DA77ED}" dt="2021-03-17T12:11:49.372" v="62"/>
          <ac:picMkLst>
            <pc:docMk/>
            <pc:sldMk cId="1488022321" sldId="1336"/>
            <ac:picMk id="6" creationId="{102A6EB6-E387-45B4-A71C-A07EACA91C69}"/>
          </ac:picMkLst>
        </pc:picChg>
        <pc:picChg chg="add mod topLvl">
          <ac:chgData name="" userId="4926d2b407f31d77" providerId="LiveId" clId="{BAA73CDB-95AB-4715-8D89-C0F9A1DA77ED}" dt="2021-03-17T12:15:09.421" v="140" actId="164"/>
          <ac:picMkLst>
            <pc:docMk/>
            <pc:sldMk cId="1488022321" sldId="1336"/>
            <ac:picMk id="9" creationId="{48217151-7017-4395-B96D-40286672B3F6}"/>
          </ac:picMkLst>
        </pc:picChg>
        <pc:picChg chg="add mod topLvl">
          <ac:chgData name="" userId="4926d2b407f31d77" providerId="LiveId" clId="{BAA73CDB-95AB-4715-8D89-C0F9A1DA77ED}" dt="2021-03-17T12:15:09.421" v="140" actId="164"/>
          <ac:picMkLst>
            <pc:docMk/>
            <pc:sldMk cId="1488022321" sldId="1336"/>
            <ac:picMk id="83" creationId="{1DB25B40-6BD0-4C6A-9DB4-2A43FABF7B68}"/>
          </ac:picMkLst>
        </pc:picChg>
        <pc:picChg chg="add mod topLvl">
          <ac:chgData name="" userId="4926d2b407f31d77" providerId="LiveId" clId="{BAA73CDB-95AB-4715-8D89-C0F9A1DA77ED}" dt="2021-03-17T12:15:09.421" v="140" actId="164"/>
          <ac:picMkLst>
            <pc:docMk/>
            <pc:sldMk cId="1488022321" sldId="1336"/>
            <ac:picMk id="115" creationId="{B928053F-4B56-4BA2-B39C-852ABDFD5A70}"/>
          </ac:picMkLst>
        </pc:picChg>
        <pc:picChg chg="add del mod topLvl">
          <ac:chgData name="" userId="4926d2b407f31d77" providerId="LiveId" clId="{BAA73CDB-95AB-4715-8D89-C0F9A1DA77ED}" dt="2021-03-17T12:14:24.773" v="130" actId="478"/>
          <ac:picMkLst>
            <pc:docMk/>
            <pc:sldMk cId="1488022321" sldId="1336"/>
            <ac:picMk id="119" creationId="{45649A1A-ED25-462B-80B3-87DC90EA7478}"/>
          </ac:picMkLst>
        </pc:picChg>
        <pc:picChg chg="add mod">
          <ac:chgData name="" userId="4926d2b407f31d77" providerId="LiveId" clId="{BAA73CDB-95AB-4715-8D89-C0F9A1DA77ED}" dt="2021-03-17T12:12:14.812" v="71" actId="571"/>
          <ac:picMkLst>
            <pc:docMk/>
            <pc:sldMk cId="1488022321" sldId="1336"/>
            <ac:picMk id="122" creationId="{3F793F51-28AD-4495-B17B-D0E3B1525F4C}"/>
          </ac:picMkLst>
        </pc:picChg>
      </pc:sldChg>
      <pc:sldChg chg="addSp delSp modSp ord modTransition">
        <pc:chgData name="" userId="4926d2b407f31d77" providerId="LiveId" clId="{BAA73CDB-95AB-4715-8D89-C0F9A1DA77ED}" dt="2021-03-17T12:58:56.940" v="373"/>
        <pc:sldMkLst>
          <pc:docMk/>
          <pc:sldMk cId="160959922" sldId="1617"/>
        </pc:sldMkLst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2" creationId="{D2E8963D-53D2-4B88-B1CD-98A5FEA181D2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3" creationId="{EAF4C548-B49C-4E1D-BD1D-2097BD45B23F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7" creationId="{A6B29F08-E10D-447E-9399-A69FC7426B75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0" creationId="{18310933-E194-4044-B0B2-738F51FF2D54}"/>
          </ac:spMkLst>
        </pc:spChg>
        <pc:spChg chg="mod">
          <ac:chgData name="" userId="4926d2b407f31d77" providerId="LiveId" clId="{BAA73CDB-95AB-4715-8D89-C0F9A1DA77ED}" dt="2021-03-17T12:48:15.752" v="251" actId="20577"/>
          <ac:spMkLst>
            <pc:docMk/>
            <pc:sldMk cId="160959922" sldId="1617"/>
            <ac:spMk id="16" creationId="{51A55428-D23F-4777-96FE-D91E0B26310D}"/>
          </ac:spMkLst>
        </pc:spChg>
        <pc:spChg chg="mod ord">
          <ac:chgData name="" userId="4926d2b407f31d77" providerId="LiveId" clId="{BAA73CDB-95AB-4715-8D89-C0F9A1DA77ED}" dt="2021-03-17T12:06:15.460" v="44" actId="164"/>
          <ac:spMkLst>
            <pc:docMk/>
            <pc:sldMk cId="160959922" sldId="1617"/>
            <ac:spMk id="112" creationId="{03B1BC6E-A890-4711-B2A1-66085A0E17EA}"/>
          </ac:spMkLst>
        </pc:spChg>
        <pc:spChg chg="mod">
          <ac:chgData name="" userId="4926d2b407f31d77" providerId="LiveId" clId="{BAA73CDB-95AB-4715-8D89-C0F9A1DA77ED}" dt="2021-03-17T12:05:36.677" v="37" actId="1076"/>
          <ac:spMkLst>
            <pc:docMk/>
            <pc:sldMk cId="160959922" sldId="1617"/>
            <ac:spMk id="113" creationId="{010FF9D8-FF96-447F-B10D-43FECA80BF6F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14" creationId="{D9FA7CDD-1A84-414E-9C65-AA86B3F5969F}"/>
          </ac:spMkLst>
        </pc:spChg>
        <pc:spChg chg="mod topLvl">
          <ac:chgData name="" userId="4926d2b407f31d77" providerId="LiveId" clId="{BAA73CDB-95AB-4715-8D89-C0F9A1DA77ED}" dt="2021-03-17T12:06:15.460" v="44" actId="164"/>
          <ac:spMkLst>
            <pc:docMk/>
            <pc:sldMk cId="160959922" sldId="1617"/>
            <ac:spMk id="115" creationId="{3D886174-E97E-4529-AC4F-4781AD4EF6C2}"/>
          </ac:spMkLst>
        </pc:spChg>
        <pc:spChg chg="mod topLvl">
          <ac:chgData name="" userId="4926d2b407f31d77" providerId="LiveId" clId="{BAA73CDB-95AB-4715-8D89-C0F9A1DA77ED}" dt="2021-03-17T12:06:15.460" v="44" actId="164"/>
          <ac:spMkLst>
            <pc:docMk/>
            <pc:sldMk cId="160959922" sldId="1617"/>
            <ac:spMk id="116" creationId="{F7B06C0C-05F7-4FE6-8C2F-472965E996E6}"/>
          </ac:spMkLst>
        </pc:spChg>
        <pc:spChg chg="mod topLvl">
          <ac:chgData name="" userId="4926d2b407f31d77" providerId="LiveId" clId="{BAA73CDB-95AB-4715-8D89-C0F9A1DA77ED}" dt="2021-03-17T12:06:15.460" v="44" actId="164"/>
          <ac:spMkLst>
            <pc:docMk/>
            <pc:sldMk cId="160959922" sldId="1617"/>
            <ac:spMk id="117" creationId="{E7D02144-3E90-403E-AF13-544EABF0225C}"/>
          </ac:spMkLst>
        </pc:spChg>
        <pc:spChg chg="mod topLvl">
          <ac:chgData name="" userId="4926d2b407f31d77" providerId="LiveId" clId="{BAA73CDB-95AB-4715-8D89-C0F9A1DA77ED}" dt="2021-03-17T12:06:15.460" v="44" actId="164"/>
          <ac:spMkLst>
            <pc:docMk/>
            <pc:sldMk cId="160959922" sldId="1617"/>
            <ac:spMk id="118" creationId="{53560AE9-0AF8-43B5-A552-EF6C1E4492EF}"/>
          </ac:spMkLst>
        </pc:spChg>
        <pc:spChg chg="mod topLvl">
          <ac:chgData name="" userId="4926d2b407f31d77" providerId="LiveId" clId="{BAA73CDB-95AB-4715-8D89-C0F9A1DA77ED}" dt="2021-03-17T12:06:15.460" v="44" actId="164"/>
          <ac:spMkLst>
            <pc:docMk/>
            <pc:sldMk cId="160959922" sldId="1617"/>
            <ac:spMk id="119" creationId="{C50F31D3-9AF0-478F-9E2B-E3233441009E}"/>
          </ac:spMkLst>
        </pc:spChg>
        <pc:spChg chg="mod topLvl">
          <ac:chgData name="" userId="4926d2b407f31d77" providerId="LiveId" clId="{BAA73CDB-95AB-4715-8D89-C0F9A1DA77ED}" dt="2021-03-17T12:06:15.460" v="44" actId="164"/>
          <ac:spMkLst>
            <pc:docMk/>
            <pc:sldMk cId="160959922" sldId="1617"/>
            <ac:spMk id="120" creationId="{97DC92D5-CBBA-484A-9448-D975AAFF1994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21" creationId="{E0AF501B-C782-47D2-A4EA-E1210C1672D7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22" creationId="{57212F51-80E6-4847-8553-8D8543200226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23" creationId="{89640D30-2E66-4542-8D89-7AE60649EC7F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24" creationId="{AB38511A-6E72-4275-ADE2-F81B11DB5744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25" creationId="{E51D248A-9BC4-4A9D-9B9E-1FAFA440A8D8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26" creationId="{8C589B66-E9EB-440A-89F2-065AB41FAE43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27" creationId="{757C46C8-F20F-4A78-8DE0-144C751C3008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28" creationId="{265FBDD4-9E98-4097-8E30-6B4C49AC2509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29" creationId="{ABE77F9E-94CB-42B0-8D8E-6E2A424E9067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30" creationId="{A61B42DF-B01F-4CBE-80C6-92998363BD09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31" creationId="{5FA23F4D-314E-40AD-89E5-DEA7D073C823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32" creationId="{4C63B8BF-7289-4802-8778-0B1245368ADE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33" creationId="{4FD82B38-DDC2-47F2-8EA8-5FA6396A90D9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34" creationId="{22C4ED35-7C24-48FB-94BC-483755EBD912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35" creationId="{AA260940-AADE-44DA-9DBF-CEF0588B18E3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36" creationId="{FFE66614-2D90-4EF3-AF9D-E2BA86931AAD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37" creationId="{AAA79CA8-0951-4047-A8A9-038096A98A72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38" creationId="{8EFBC4BE-DC93-4078-8A58-B3A73C5F337E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39" creationId="{EFA0D81C-1EFA-43B3-9F7F-87728E3E67C3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40" creationId="{FEBB2AA5-FB74-48D5-8C3F-0FF41E40DB84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41" creationId="{A00189FD-E9A5-4C45-BCA0-F9614EF8538B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42" creationId="{8F62433A-7889-4AFD-B050-6893514D0D1C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43" creationId="{D592CB40-CBCD-4D57-9543-B2E5B96ECDC0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44" creationId="{0C76B824-40AA-4AF2-B0D9-0CBBA6F53138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45" creationId="{02433BDD-B6F9-49A0-B94F-A3334D6EAA3C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46" creationId="{E5116B30-6901-4D3E-8FDB-D82B8D4A3098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47" creationId="{DE0ADC90-EF53-4CDD-8944-783C454E9114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48" creationId="{9DD9A37C-B866-4F90-B091-B87A3C345222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49" creationId="{C0764DF0-1649-4AF0-A71E-9C8D1FD7AF82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50" creationId="{F02C7E69-9013-4AF5-8894-F87367F85ABC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51" creationId="{E86E7321-CF7F-479C-A4C1-F3ABA818F5EB}"/>
          </ac:spMkLst>
        </pc:spChg>
        <pc:spChg chg="del">
          <ac:chgData name="" userId="4926d2b407f31d77" providerId="LiveId" clId="{BAA73CDB-95AB-4715-8D89-C0F9A1DA77ED}" dt="2021-03-17T12:06:25.469" v="46" actId="478"/>
          <ac:spMkLst>
            <pc:docMk/>
            <pc:sldMk cId="160959922" sldId="1617"/>
            <ac:spMk id="152" creationId="{41FF55AF-20FF-45F2-97B6-50C3FCD3E762}"/>
          </ac:spMkLst>
        </pc:spChg>
        <pc:spChg chg="del mod topLvl">
          <ac:chgData name="" userId="4926d2b407f31d77" providerId="LiveId" clId="{BAA73CDB-95AB-4715-8D89-C0F9A1DA77ED}" dt="2021-03-17T12:46:35.582" v="225" actId="478"/>
          <ac:spMkLst>
            <pc:docMk/>
            <pc:sldMk cId="160959922" sldId="1617"/>
            <ac:spMk id="164" creationId="{272AFF3B-3F4C-4D72-B6EF-72AD676F79C7}"/>
          </ac:spMkLst>
        </pc:spChg>
        <pc:spChg chg="add mod">
          <ac:chgData name="" userId="4926d2b407f31d77" providerId="LiveId" clId="{BAA73CDB-95AB-4715-8D89-C0F9A1DA77ED}" dt="2021-03-17T12:52:18.889" v="282" actId="20577"/>
          <ac:spMkLst>
            <pc:docMk/>
            <pc:sldMk cId="160959922" sldId="1617"/>
            <ac:spMk id="168" creationId="{D9FB9761-4DAE-4345-8815-A06EA6746121}"/>
          </ac:spMkLst>
        </pc:spChg>
        <pc:spChg chg="add mod ord">
          <ac:chgData name="" userId="4926d2b407f31d77" providerId="LiveId" clId="{BAA73CDB-95AB-4715-8D89-C0F9A1DA77ED}" dt="2021-03-17T12:50:18.532" v="264" actId="167"/>
          <ac:spMkLst>
            <pc:docMk/>
            <pc:sldMk cId="160959922" sldId="1617"/>
            <ac:spMk id="169" creationId="{8BEF067F-D38A-4B5A-A281-503D93BC9473}"/>
          </ac:spMkLst>
        </pc:spChg>
        <pc:spChg chg="add mod">
          <ac:chgData name="" userId="4926d2b407f31d77" providerId="LiveId" clId="{BAA73CDB-95AB-4715-8D89-C0F9A1DA77ED}" dt="2021-03-17T12:52:27.079" v="284" actId="14100"/>
          <ac:spMkLst>
            <pc:docMk/>
            <pc:sldMk cId="160959922" sldId="1617"/>
            <ac:spMk id="170" creationId="{F7C5D8A4-188C-4D93-9A69-ED5D3C8CA057}"/>
          </ac:spMkLst>
        </pc:spChg>
        <pc:spChg chg="add mod">
          <ac:chgData name="" userId="4926d2b407f31d77" providerId="LiveId" clId="{BAA73CDB-95AB-4715-8D89-C0F9A1DA77ED}" dt="2021-03-17T12:52:52.415" v="285" actId="571"/>
          <ac:spMkLst>
            <pc:docMk/>
            <pc:sldMk cId="160959922" sldId="1617"/>
            <ac:spMk id="171" creationId="{1CE5052F-B0E6-4F48-9E2E-ED7196502E43}"/>
          </ac:spMkLst>
        </pc:spChg>
        <pc:spChg chg="add mod">
          <ac:chgData name="" userId="4926d2b407f31d77" providerId="LiveId" clId="{BAA73CDB-95AB-4715-8D89-C0F9A1DA77ED}" dt="2021-03-17T12:52:55.166" v="287" actId="571"/>
          <ac:spMkLst>
            <pc:docMk/>
            <pc:sldMk cId="160959922" sldId="1617"/>
            <ac:spMk id="180" creationId="{748A655D-6226-4E89-9BBF-4AAB0B870FC0}"/>
          </ac:spMkLst>
        </pc:spChg>
        <pc:spChg chg="add mod">
          <ac:chgData name="" userId="4926d2b407f31d77" providerId="LiveId" clId="{BAA73CDB-95AB-4715-8D89-C0F9A1DA77ED}" dt="2021-03-17T12:53:24.250" v="295" actId="12789"/>
          <ac:spMkLst>
            <pc:docMk/>
            <pc:sldMk cId="160959922" sldId="1617"/>
            <ac:spMk id="181" creationId="{13C30312-F54D-4124-A7C2-E4084E412471}"/>
          </ac:spMkLst>
        </pc:spChg>
        <pc:grpChg chg="add mod ord">
          <ac:chgData name="" userId="4926d2b407f31d77" providerId="LiveId" clId="{BAA73CDB-95AB-4715-8D89-C0F9A1DA77ED}" dt="2021-03-17T12:50:18.532" v="264" actId="167"/>
          <ac:grpSpMkLst>
            <pc:docMk/>
            <pc:sldMk cId="160959922" sldId="1617"/>
            <ac:grpSpMk id="4" creationId="{B617FCFD-227A-4736-899D-54D43CEACAA9}"/>
          </ac:grpSpMkLst>
        </pc:grpChg>
        <pc:grpChg chg="del mod ord">
          <ac:chgData name="" userId="4926d2b407f31d77" providerId="LiveId" clId="{BAA73CDB-95AB-4715-8D89-C0F9A1DA77ED}" dt="2021-03-17T12:05:46.909" v="40" actId="165"/>
          <ac:grpSpMkLst>
            <pc:docMk/>
            <pc:sldMk cId="160959922" sldId="1617"/>
            <ac:grpSpMk id="6" creationId="{82F270B6-45AF-4695-BC9B-D229955774EA}"/>
          </ac:grpSpMkLst>
        </pc:grpChg>
        <pc:grpChg chg="add del mod">
          <ac:chgData name="" userId="4926d2b407f31d77" providerId="LiveId" clId="{BAA73CDB-95AB-4715-8D89-C0F9A1DA77ED}" dt="2021-03-17T12:53:56.037" v="305" actId="165"/>
          <ac:grpSpMkLst>
            <pc:docMk/>
            <pc:sldMk cId="160959922" sldId="1617"/>
            <ac:grpSpMk id="8" creationId="{6FCC6FA1-E89C-4FDA-95FA-F0CEC15C58AB}"/>
          </ac:grpSpMkLst>
        </pc:grpChg>
        <pc:grpChg chg="del">
          <ac:chgData name="" userId="4926d2b407f31d77" providerId="LiveId" clId="{BAA73CDB-95AB-4715-8D89-C0F9A1DA77ED}" dt="2021-03-17T12:06:25.469" v="46" actId="478"/>
          <ac:grpSpMkLst>
            <pc:docMk/>
            <pc:sldMk cId="160959922" sldId="1617"/>
            <ac:grpSpMk id="11" creationId="{9E618F2D-819E-4716-A4ED-80B9EC1C9CDC}"/>
          </ac:grpSpMkLst>
        </pc:grpChg>
        <pc:grpChg chg="del">
          <ac:chgData name="" userId="4926d2b407f31d77" providerId="LiveId" clId="{BAA73CDB-95AB-4715-8D89-C0F9A1DA77ED}" dt="2021-03-17T12:46:51.846" v="230" actId="478"/>
          <ac:grpSpMkLst>
            <pc:docMk/>
            <pc:sldMk cId="160959922" sldId="1617"/>
            <ac:grpSpMk id="51" creationId="{02726B30-C6EF-46A4-823A-04A19FA07C52}"/>
          </ac:grpSpMkLst>
        </pc:grpChg>
        <pc:grpChg chg="add del">
          <ac:chgData name="" userId="4926d2b407f31d77" providerId="LiveId" clId="{BAA73CDB-95AB-4715-8D89-C0F9A1DA77ED}" dt="2021-03-17T12:45:54.878" v="210" actId="478"/>
          <ac:grpSpMkLst>
            <pc:docMk/>
            <pc:sldMk cId="160959922" sldId="1617"/>
            <ac:grpSpMk id="158" creationId="{463472B0-3395-4416-95CC-AC8C7F430E78}"/>
          </ac:grpSpMkLst>
        </pc:grpChg>
        <pc:grpChg chg="add del mod">
          <ac:chgData name="" userId="4926d2b407f31d77" providerId="LiveId" clId="{BAA73CDB-95AB-4715-8D89-C0F9A1DA77ED}" dt="2021-03-17T12:46:35.582" v="225" actId="478"/>
          <ac:grpSpMkLst>
            <pc:docMk/>
            <pc:sldMk cId="160959922" sldId="1617"/>
            <ac:grpSpMk id="163" creationId="{AECDAC26-0FFD-48CE-B57D-8785F09E37B9}"/>
          </ac:grpSpMkLst>
        </pc:grpChg>
        <pc:grpChg chg="add mod">
          <ac:chgData name="" userId="4926d2b407f31d77" providerId="LiveId" clId="{BAA73CDB-95AB-4715-8D89-C0F9A1DA77ED}" dt="2021-03-17T12:52:55.166" v="287" actId="571"/>
          <ac:grpSpMkLst>
            <pc:docMk/>
            <pc:sldMk cId="160959922" sldId="1617"/>
            <ac:grpSpMk id="172" creationId="{BC16F8CA-4330-41BF-B655-482917E4DA33}"/>
          </ac:grpSpMkLst>
        </pc:grpChg>
        <pc:picChg chg="mod topLvl">
          <ac:chgData name="" userId="4926d2b407f31d77" providerId="LiveId" clId="{BAA73CDB-95AB-4715-8D89-C0F9A1DA77ED}" dt="2021-03-17T12:46:58.973" v="231" actId="1076"/>
          <ac:picMkLst>
            <pc:docMk/>
            <pc:sldMk cId="160959922" sldId="1617"/>
            <ac:picMk id="165" creationId="{D6C828D7-64DD-48E3-8594-D7A18BAE279B}"/>
          </ac:picMkLst>
        </pc:picChg>
        <pc:picChg chg="del">
          <ac:chgData name="" userId="4926d2b407f31d77" providerId="LiveId" clId="{BAA73CDB-95AB-4715-8D89-C0F9A1DA77ED}" dt="2021-03-17T12:46:28.494" v="223" actId="478"/>
          <ac:picMkLst>
            <pc:docMk/>
            <pc:sldMk cId="160959922" sldId="1617"/>
            <ac:picMk id="166" creationId="{1A0B9EE0-4524-448B-B223-74660896D059}"/>
          </ac:picMkLst>
        </pc:picChg>
        <pc:picChg chg="del">
          <ac:chgData name="" userId="4926d2b407f31d77" providerId="LiveId" clId="{BAA73CDB-95AB-4715-8D89-C0F9A1DA77ED}" dt="2021-03-17T12:46:26.750" v="222" actId="478"/>
          <ac:picMkLst>
            <pc:docMk/>
            <pc:sldMk cId="160959922" sldId="1617"/>
            <ac:picMk id="167" creationId="{2C95A435-EBB5-4169-8FC1-FEBA909A078E}"/>
          </ac:picMkLst>
        </pc:picChg>
        <pc:picChg chg="add del mod topLvl">
          <ac:chgData name="" userId="4926d2b407f31d77" providerId="LiveId" clId="{BAA73CDB-95AB-4715-8D89-C0F9A1DA77ED}" dt="2021-03-17T12:58:11.398" v="368" actId="478"/>
          <ac:picMkLst>
            <pc:docMk/>
            <pc:sldMk cId="160959922" sldId="1617"/>
            <ac:picMk id="182" creationId="{4FF1D5D3-2674-4CCF-B262-184ABA18FB9C}"/>
          </ac:picMkLst>
        </pc:picChg>
        <pc:picChg chg="add del mod topLvl">
          <ac:chgData name="" userId="4926d2b407f31d77" providerId="LiveId" clId="{BAA73CDB-95AB-4715-8D89-C0F9A1DA77ED}" dt="2021-03-17T12:58:11.398" v="368" actId="478"/>
          <ac:picMkLst>
            <pc:docMk/>
            <pc:sldMk cId="160959922" sldId="1617"/>
            <ac:picMk id="183" creationId="{6983DF16-9E25-48F5-A910-73E4AA6EF660}"/>
          </ac:picMkLst>
        </pc:picChg>
        <pc:picChg chg="add del mod topLvl">
          <ac:chgData name="" userId="4926d2b407f31d77" providerId="LiveId" clId="{BAA73CDB-95AB-4715-8D89-C0F9A1DA77ED}" dt="2021-03-17T12:58:11.398" v="368" actId="478"/>
          <ac:picMkLst>
            <pc:docMk/>
            <pc:sldMk cId="160959922" sldId="1617"/>
            <ac:picMk id="184" creationId="{0D8AD177-6DFB-4BEC-9C34-8965ED8292B1}"/>
          </ac:picMkLst>
        </pc:picChg>
        <pc:picChg chg="add del mod topLvl">
          <ac:chgData name="" userId="4926d2b407f31d77" providerId="LiveId" clId="{BAA73CDB-95AB-4715-8D89-C0F9A1DA77ED}" dt="2021-03-17T12:58:11.398" v="368" actId="478"/>
          <ac:picMkLst>
            <pc:docMk/>
            <pc:sldMk cId="160959922" sldId="1617"/>
            <ac:picMk id="185" creationId="{375AE9F7-3485-4EB0-BD54-DA9337486236}"/>
          </ac:picMkLst>
        </pc:picChg>
        <pc:picChg chg="add mod">
          <ac:chgData name="" userId="4926d2b407f31d77" providerId="LiveId" clId="{BAA73CDB-95AB-4715-8D89-C0F9A1DA77ED}" dt="2021-03-17T12:58:17.614" v="369" actId="1076"/>
          <ac:picMkLst>
            <pc:docMk/>
            <pc:sldMk cId="160959922" sldId="1617"/>
            <ac:picMk id="186" creationId="{5CD7607C-2E0E-4F95-A661-5C8204480C00}"/>
          </ac:picMkLst>
        </pc:picChg>
        <pc:picChg chg="add mod">
          <ac:chgData name="" userId="4926d2b407f31d77" providerId="LiveId" clId="{BAA73CDB-95AB-4715-8D89-C0F9A1DA77ED}" dt="2021-03-17T12:58:17.614" v="369" actId="1076"/>
          <ac:picMkLst>
            <pc:docMk/>
            <pc:sldMk cId="160959922" sldId="1617"/>
            <ac:picMk id="187" creationId="{0380AA37-4788-4F57-8669-4F0EAAAE7EDA}"/>
          </ac:picMkLst>
        </pc:picChg>
        <pc:picChg chg="add mod">
          <ac:chgData name="" userId="4926d2b407f31d77" providerId="LiveId" clId="{BAA73CDB-95AB-4715-8D89-C0F9A1DA77ED}" dt="2021-03-17T12:58:17.614" v="369" actId="1076"/>
          <ac:picMkLst>
            <pc:docMk/>
            <pc:sldMk cId="160959922" sldId="1617"/>
            <ac:picMk id="188" creationId="{48039AA9-9E35-4463-B1DB-EEF80CDA2525}"/>
          </ac:picMkLst>
        </pc:picChg>
        <pc:picChg chg="add mod">
          <ac:chgData name="" userId="4926d2b407f31d77" providerId="LiveId" clId="{BAA73CDB-95AB-4715-8D89-C0F9A1DA77ED}" dt="2021-03-17T12:58:17.614" v="369" actId="1076"/>
          <ac:picMkLst>
            <pc:docMk/>
            <pc:sldMk cId="160959922" sldId="1617"/>
            <ac:picMk id="189" creationId="{1A9F938B-D06C-4F9D-8549-6A6EE14BBED7}"/>
          </ac:picMkLst>
        </pc:picChg>
        <pc:cxnChg chg="del">
          <ac:chgData name="" userId="4926d2b407f31d77" providerId="LiveId" clId="{BAA73CDB-95AB-4715-8D89-C0F9A1DA77ED}" dt="2021-03-17T12:06:25.469" v="46" actId="478"/>
          <ac:cxnSpMkLst>
            <pc:docMk/>
            <pc:sldMk cId="160959922" sldId="1617"/>
            <ac:cxnSpMk id="5" creationId="{74EA66CF-CCE0-4537-859C-2F254B4E5DA9}"/>
          </ac:cxnSpMkLst>
        </pc:cxnChg>
        <pc:cxnChg chg="del mod">
          <ac:chgData name="" userId="4926d2b407f31d77" providerId="LiveId" clId="{BAA73CDB-95AB-4715-8D89-C0F9A1DA77ED}" dt="2021-03-17T12:06:25.469" v="46" actId="478"/>
          <ac:cxnSpMkLst>
            <pc:docMk/>
            <pc:sldMk cId="160959922" sldId="1617"/>
            <ac:cxnSpMk id="157" creationId="{BBCE88BD-1F3D-4E19-AD14-BD070B41502D}"/>
          </ac:cxnSpMkLst>
        </pc:cxnChg>
      </pc:sldChg>
    </pc:docChg>
  </pc:docChgLst>
  <pc:docChgLst>
    <pc:chgData name="Hamlet Markarian" userId="4926d2b407f31d77" providerId="LiveId" clId="{BF1D10A6-C8B8-447A-AA6D-231578894E43}"/>
    <pc:docChg chg="undo redo custSel addSld delSld modSld sldOrd addMainMaster delMainMaster modMainMaster">
      <pc:chgData name="Hamlet Markarian" userId="4926d2b407f31d77" providerId="LiveId" clId="{BF1D10A6-C8B8-447A-AA6D-231578894E43}" dt="2021-06-09T14:43:05.882" v="1609" actId="207"/>
      <pc:docMkLst>
        <pc:docMk/>
      </pc:docMkLst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2211221351" sldId="1692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1677607984" sldId="1693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3613713063" sldId="1694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2036689516" sldId="1695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1457580073" sldId="1696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1199437748" sldId="1697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1812646378" sldId="1698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1511626636" sldId="1700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3668388227" sldId="1703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2008391954" sldId="1704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3322737892" sldId="1705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3298464055" sldId="1706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4001584599" sldId="1708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4177111384" sldId="1709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1432003819" sldId="1710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4166193801" sldId="1711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571401354" sldId="1713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3611028310" sldId="1714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457929554" sldId="1715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569570153" sldId="1716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1683007520" sldId="1717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499043720" sldId="1718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2046517887" sldId="1719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4186019435" sldId="1721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2938695749" sldId="1722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3337764172" sldId="1724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3014397022" sldId="1725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687184945" sldId="1726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4038959978" sldId="1727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3749442391" sldId="1728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2308343190" sldId="1729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2132084599" sldId="1730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2738817659" sldId="1732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4201522105" sldId="1733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3018089240" sldId="1735"/>
        </pc:sldMkLst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867255513" sldId="1736"/>
        </pc:sldMkLst>
      </pc:sldChg>
      <pc:sldChg chg="modSp add del mod ord">
        <pc:chgData name="Hamlet Markarian" userId="4926d2b407f31d77" providerId="LiveId" clId="{BF1D10A6-C8B8-447A-AA6D-231578894E43}" dt="2021-06-09T12:45:56.537" v="520" actId="404"/>
        <pc:sldMkLst>
          <pc:docMk/>
          <pc:sldMk cId="2089435669" sldId="1738"/>
        </pc:sldMkLst>
        <pc:spChg chg="mod">
          <ac:chgData name="Hamlet Markarian" userId="4926d2b407f31d77" providerId="LiveId" clId="{BF1D10A6-C8B8-447A-AA6D-231578894E43}" dt="2021-06-09T12:45:56.537" v="520" actId="404"/>
          <ac:spMkLst>
            <pc:docMk/>
            <pc:sldMk cId="2089435669" sldId="1738"/>
            <ac:spMk id="14" creationId="{8C0A38DE-7E13-4312-9AFA-866AA71C4C95}"/>
          </ac:spMkLst>
        </pc:spChg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3118411194" sldId="1740"/>
        </pc:sldMkLst>
      </pc:sldChg>
      <pc:sldChg chg="modSp add del mod">
        <pc:chgData name="Hamlet Markarian" userId="4926d2b407f31d77" providerId="LiveId" clId="{BF1D10A6-C8B8-447A-AA6D-231578894E43}" dt="2021-06-09T06:43:25.633" v="411" actId="2696"/>
        <pc:sldMkLst>
          <pc:docMk/>
          <pc:sldMk cId="462500676" sldId="1741"/>
        </pc:sldMkLst>
        <pc:spChg chg="mod">
          <ac:chgData name="Hamlet Markarian" userId="4926d2b407f31d77" providerId="LiveId" clId="{BF1D10A6-C8B8-447A-AA6D-231578894E43}" dt="2021-06-09T05:55:40.945" v="1" actId="6549"/>
          <ac:spMkLst>
            <pc:docMk/>
            <pc:sldMk cId="462500676" sldId="1741"/>
            <ac:spMk id="14" creationId="{8C0A38DE-7E13-4312-9AFA-866AA71C4C95}"/>
          </ac:spMkLst>
        </pc:spChg>
      </pc:sldChg>
      <pc:sldChg chg="add del">
        <pc:chgData name="Hamlet Markarian" userId="4926d2b407f31d77" providerId="LiveId" clId="{BF1D10A6-C8B8-447A-AA6D-231578894E43}" dt="2021-06-09T06:43:25.633" v="411" actId="2696"/>
        <pc:sldMkLst>
          <pc:docMk/>
          <pc:sldMk cId="1941825098" sldId="1742"/>
        </pc:sldMkLst>
      </pc:sldChg>
      <pc:sldChg chg="modSp add del mod">
        <pc:chgData name="Hamlet Markarian" userId="4926d2b407f31d77" providerId="LiveId" clId="{BF1D10A6-C8B8-447A-AA6D-231578894E43}" dt="2021-06-09T06:43:25.633" v="411" actId="2696"/>
        <pc:sldMkLst>
          <pc:docMk/>
          <pc:sldMk cId="429991259" sldId="1743"/>
        </pc:sldMkLst>
        <pc:spChg chg="mod">
          <ac:chgData name="Hamlet Markarian" userId="4926d2b407f31d77" providerId="LiveId" clId="{BF1D10A6-C8B8-447A-AA6D-231578894E43}" dt="2021-06-09T05:56:12.041" v="3" actId="207"/>
          <ac:spMkLst>
            <pc:docMk/>
            <pc:sldMk cId="429991259" sldId="1743"/>
            <ac:spMk id="8" creationId="{A3D43B73-2B0A-4CDF-8104-3D3F930D4D40}"/>
          </ac:spMkLst>
        </pc:spChg>
      </pc:sldChg>
      <pc:sldChg chg="addSp delSp modSp add mod ord modTransition modClrScheme chgLayout">
        <pc:chgData name="Hamlet Markarian" userId="4926d2b407f31d77" providerId="LiveId" clId="{BF1D10A6-C8B8-447A-AA6D-231578894E43}" dt="2021-06-09T13:02:05.078" v="677" actId="167"/>
        <pc:sldMkLst>
          <pc:docMk/>
          <pc:sldMk cId="4205204138" sldId="1744"/>
        </pc:sldMkLst>
        <pc:spChg chg="add mod ord topLvl">
          <ac:chgData name="Hamlet Markarian" userId="4926d2b407f31d77" providerId="LiveId" clId="{BF1D10A6-C8B8-447A-AA6D-231578894E43}" dt="2021-06-09T06:32:53.489" v="323" actId="207"/>
          <ac:spMkLst>
            <pc:docMk/>
            <pc:sldMk cId="4205204138" sldId="1744"/>
            <ac:spMk id="2" creationId="{F79174EE-33A2-492A-A856-FA951E8B2241}"/>
          </ac:spMkLst>
        </pc:spChg>
        <pc:spChg chg="add del mod">
          <ac:chgData name="Hamlet Markarian" userId="4926d2b407f31d77" providerId="LiveId" clId="{BF1D10A6-C8B8-447A-AA6D-231578894E43}" dt="2021-06-09T12:49:43.052" v="573"/>
          <ac:spMkLst>
            <pc:docMk/>
            <pc:sldMk cId="4205204138" sldId="1744"/>
            <ac:spMk id="3" creationId="{DBB2F31D-47C9-4A8E-8386-30258F9F6124}"/>
          </ac:spMkLst>
        </pc:spChg>
        <pc:spChg chg="add del mod">
          <ac:chgData name="Hamlet Markarian" userId="4926d2b407f31d77" providerId="LiveId" clId="{BF1D10A6-C8B8-447A-AA6D-231578894E43}" dt="2021-06-09T06:05:04.898" v="57"/>
          <ac:spMkLst>
            <pc:docMk/>
            <pc:sldMk cId="4205204138" sldId="1744"/>
            <ac:spMk id="4" creationId="{79704D80-3C50-403D-891A-644DE8622E95}"/>
          </ac:spMkLst>
        </pc:spChg>
        <pc:spChg chg="mod ord">
          <ac:chgData name="Hamlet Markarian" userId="4926d2b407f31d77" providerId="LiveId" clId="{BF1D10A6-C8B8-447A-AA6D-231578894E43}" dt="2021-06-09T12:46:33.700" v="524"/>
          <ac:spMkLst>
            <pc:docMk/>
            <pc:sldMk cId="4205204138" sldId="1744"/>
            <ac:spMk id="5" creationId="{BC01E833-A438-4C2A-AF28-2B402D7F80E5}"/>
          </ac:spMkLst>
        </pc:spChg>
        <pc:spChg chg="add del mod ord">
          <ac:chgData name="Hamlet Markarian" userId="4926d2b407f31d77" providerId="LiveId" clId="{BF1D10A6-C8B8-447A-AA6D-231578894E43}" dt="2021-06-09T06:33:27.794" v="325" actId="21"/>
          <ac:spMkLst>
            <pc:docMk/>
            <pc:sldMk cId="4205204138" sldId="1744"/>
            <ac:spMk id="11" creationId="{E62D3072-63F4-47B4-AB9B-4EC697EE7B0B}"/>
          </ac:spMkLst>
        </pc:spChg>
        <pc:spChg chg="add mod ord topLvl">
          <ac:chgData name="Hamlet Markarian" userId="4926d2b407f31d77" providerId="LiveId" clId="{BF1D10A6-C8B8-447A-AA6D-231578894E43}" dt="2021-06-09T06:03:16.960" v="44" actId="166"/>
          <ac:spMkLst>
            <pc:docMk/>
            <pc:sldMk cId="4205204138" sldId="1744"/>
            <ac:spMk id="20" creationId="{EE253AE2-CEC5-44BF-BD3C-531CE5765B8C}"/>
          </ac:spMkLst>
        </pc:spChg>
        <pc:spChg chg="add mod ord topLvl">
          <ac:chgData name="Hamlet Markarian" userId="4926d2b407f31d77" providerId="LiveId" clId="{BF1D10A6-C8B8-447A-AA6D-231578894E43}" dt="2021-06-09T06:27:38.887" v="293" actId="207"/>
          <ac:spMkLst>
            <pc:docMk/>
            <pc:sldMk cId="4205204138" sldId="1744"/>
            <ac:spMk id="21" creationId="{422FD1A8-A928-49E1-9616-FDD35BDE49CE}"/>
          </ac:spMkLst>
        </pc:spChg>
        <pc:spChg chg="add mod ord topLvl">
          <ac:chgData name="Hamlet Markarian" userId="4926d2b407f31d77" providerId="LiveId" clId="{BF1D10A6-C8B8-447A-AA6D-231578894E43}" dt="2021-06-09T06:32:39.922" v="321" actId="207"/>
          <ac:spMkLst>
            <pc:docMk/>
            <pc:sldMk cId="4205204138" sldId="1744"/>
            <ac:spMk id="22" creationId="{D55D8BA2-36E4-4E75-A3F2-CBFD7186FA97}"/>
          </ac:spMkLst>
        </pc:spChg>
        <pc:spChg chg="mod">
          <ac:chgData name="Hamlet Markarian" userId="4926d2b407f31d77" providerId="LiveId" clId="{BF1D10A6-C8B8-447A-AA6D-231578894E43}" dt="2021-06-09T12:49:35.065" v="571"/>
          <ac:spMkLst>
            <pc:docMk/>
            <pc:sldMk cId="4205204138" sldId="1744"/>
            <ac:spMk id="23" creationId="{06BF968B-C753-4BCD-BF97-9E3B446A1175}"/>
          </ac:spMkLst>
        </pc:spChg>
        <pc:spChg chg="del">
          <ac:chgData name="Hamlet Markarian" userId="4926d2b407f31d77" providerId="LiveId" clId="{BF1D10A6-C8B8-447A-AA6D-231578894E43}" dt="2021-06-09T05:57:09.471" v="7" actId="478"/>
          <ac:spMkLst>
            <pc:docMk/>
            <pc:sldMk cId="4205204138" sldId="1744"/>
            <ac:spMk id="24" creationId="{4462102D-A6E4-4048-BC7B-6D4B519A1794}"/>
          </ac:spMkLst>
        </pc:spChg>
        <pc:spChg chg="add del mod ord">
          <ac:chgData name="Hamlet Markarian" userId="4926d2b407f31d77" providerId="LiveId" clId="{BF1D10A6-C8B8-447A-AA6D-231578894E43}" dt="2021-06-09T12:51:13.623" v="584" actId="478"/>
          <ac:spMkLst>
            <pc:docMk/>
            <pc:sldMk cId="4205204138" sldId="1744"/>
            <ac:spMk id="25" creationId="{3A0607E4-1B0D-4B4C-B3B2-10C21616D985}"/>
          </ac:spMkLst>
        </pc:spChg>
        <pc:spChg chg="del">
          <ac:chgData name="Hamlet Markarian" userId="4926d2b407f31d77" providerId="LiveId" clId="{BF1D10A6-C8B8-447A-AA6D-231578894E43}" dt="2021-06-09T05:57:09.471" v="7" actId="478"/>
          <ac:spMkLst>
            <pc:docMk/>
            <pc:sldMk cId="4205204138" sldId="1744"/>
            <ac:spMk id="25" creationId="{BC8860A7-A654-4C97-9CEB-1AAB74ED6EBB}"/>
          </ac:spMkLst>
        </pc:spChg>
        <pc:spChg chg="add del mod ord">
          <ac:chgData name="Hamlet Markarian" userId="4926d2b407f31d77" providerId="LiveId" clId="{BF1D10A6-C8B8-447A-AA6D-231578894E43}" dt="2021-06-09T12:51:54.789" v="597" actId="167"/>
          <ac:spMkLst>
            <pc:docMk/>
            <pc:sldMk cId="4205204138" sldId="1744"/>
            <ac:spMk id="26" creationId="{7D958F8C-1181-46F0-9607-CC88656B8333}"/>
          </ac:spMkLst>
        </pc:spChg>
        <pc:spChg chg="del">
          <ac:chgData name="Hamlet Markarian" userId="4926d2b407f31d77" providerId="LiveId" clId="{BF1D10A6-C8B8-447A-AA6D-231578894E43}" dt="2021-06-09T05:57:09.471" v="7" actId="478"/>
          <ac:spMkLst>
            <pc:docMk/>
            <pc:sldMk cId="4205204138" sldId="1744"/>
            <ac:spMk id="26" creationId="{8D38B0AA-C424-40F7-B884-F5FC072755FF}"/>
          </ac:spMkLst>
        </pc:spChg>
        <pc:spChg chg="del">
          <ac:chgData name="Hamlet Markarian" userId="4926d2b407f31d77" providerId="LiveId" clId="{BF1D10A6-C8B8-447A-AA6D-231578894E43}" dt="2021-06-09T05:57:09.471" v="7" actId="478"/>
          <ac:spMkLst>
            <pc:docMk/>
            <pc:sldMk cId="4205204138" sldId="1744"/>
            <ac:spMk id="27" creationId="{0D899FF7-0F59-41A1-8E52-C37287F6DED3}"/>
          </ac:spMkLst>
        </pc:spChg>
        <pc:spChg chg="add del mod ord">
          <ac:chgData name="Hamlet Markarian" userId="4926d2b407f31d77" providerId="LiveId" clId="{BF1D10A6-C8B8-447A-AA6D-231578894E43}" dt="2021-06-09T12:51:07.112" v="582" actId="478"/>
          <ac:spMkLst>
            <pc:docMk/>
            <pc:sldMk cId="4205204138" sldId="1744"/>
            <ac:spMk id="27" creationId="{A690B132-1757-4DD0-A582-1C0AC8547EFA}"/>
          </ac:spMkLst>
        </pc:spChg>
        <pc:spChg chg="add del mod ord">
          <ac:chgData name="Hamlet Markarian" userId="4926d2b407f31d77" providerId="LiveId" clId="{BF1D10A6-C8B8-447A-AA6D-231578894E43}" dt="2021-06-09T12:51:54.789" v="597" actId="167"/>
          <ac:spMkLst>
            <pc:docMk/>
            <pc:sldMk cId="4205204138" sldId="1744"/>
            <ac:spMk id="28" creationId="{80A83A9F-F0FC-48D6-B7C7-8323AA2676BE}"/>
          </ac:spMkLst>
        </pc:spChg>
        <pc:spChg chg="add mod ord topLvl">
          <ac:chgData name="Hamlet Markarian" userId="4926d2b407f31d77" providerId="LiveId" clId="{BF1D10A6-C8B8-447A-AA6D-231578894E43}" dt="2021-06-09T12:46:55.660" v="528" actId="14100"/>
          <ac:spMkLst>
            <pc:docMk/>
            <pc:sldMk cId="4205204138" sldId="1744"/>
            <ac:spMk id="29" creationId="{7117E5D8-F283-447B-8CA7-C843E5485956}"/>
          </ac:spMkLst>
        </pc:spChg>
        <pc:spChg chg="add mod ord">
          <ac:chgData name="Hamlet Markarian" userId="4926d2b407f31d77" providerId="LiveId" clId="{BF1D10A6-C8B8-447A-AA6D-231578894E43}" dt="2021-06-09T12:51:32.656" v="589" actId="207"/>
          <ac:spMkLst>
            <pc:docMk/>
            <pc:sldMk cId="4205204138" sldId="1744"/>
            <ac:spMk id="30" creationId="{30BE7892-FAB4-4C35-8B6A-FE1954E59DEE}"/>
          </ac:spMkLst>
        </pc:spChg>
        <pc:spChg chg="add mod topLvl">
          <ac:chgData name="Hamlet Markarian" userId="4926d2b407f31d77" providerId="LiveId" clId="{BF1D10A6-C8B8-447A-AA6D-231578894E43}" dt="2021-06-09T12:47:01.256" v="534" actId="1036"/>
          <ac:spMkLst>
            <pc:docMk/>
            <pc:sldMk cId="4205204138" sldId="1744"/>
            <ac:spMk id="32" creationId="{7FB8C0CA-2811-4D85-BE2D-ADA8471CE68E}"/>
          </ac:spMkLst>
        </pc:spChg>
        <pc:spChg chg="add del mod ord">
          <ac:chgData name="Hamlet Markarian" userId="4926d2b407f31d77" providerId="LiveId" clId="{BF1D10A6-C8B8-447A-AA6D-231578894E43}" dt="2021-06-09T06:19:53.037" v="166" actId="478"/>
          <ac:spMkLst>
            <pc:docMk/>
            <pc:sldMk cId="4205204138" sldId="1744"/>
            <ac:spMk id="33" creationId="{5F525A86-B3D0-4873-9F7C-36E077D34525}"/>
          </ac:spMkLst>
        </pc:spChg>
        <pc:spChg chg="add del mod ord">
          <ac:chgData name="Hamlet Markarian" userId="4926d2b407f31d77" providerId="LiveId" clId="{BF1D10A6-C8B8-447A-AA6D-231578894E43}" dt="2021-06-09T12:51:18.567" v="585" actId="478"/>
          <ac:spMkLst>
            <pc:docMk/>
            <pc:sldMk cId="4205204138" sldId="1744"/>
            <ac:spMk id="33" creationId="{6612BC72-479B-4E0C-9CE8-DCE804323170}"/>
          </ac:spMkLst>
        </pc:spChg>
        <pc:spChg chg="add mod">
          <ac:chgData name="Hamlet Markarian" userId="4926d2b407f31d77" providerId="LiveId" clId="{BF1D10A6-C8B8-447A-AA6D-231578894E43}" dt="2021-06-09T12:56:17.240" v="636" actId="1036"/>
          <ac:spMkLst>
            <pc:docMk/>
            <pc:sldMk cId="4205204138" sldId="1744"/>
            <ac:spMk id="34" creationId="{8D39D343-1129-4D71-8A90-F23E78CC0EB0}"/>
          </ac:spMkLst>
        </pc:spChg>
        <pc:spChg chg="add del mod ord">
          <ac:chgData name="Hamlet Markarian" userId="4926d2b407f31d77" providerId="LiveId" clId="{BF1D10A6-C8B8-447A-AA6D-231578894E43}" dt="2021-06-09T06:33:27.794" v="325" actId="21"/>
          <ac:spMkLst>
            <pc:docMk/>
            <pc:sldMk cId="4205204138" sldId="1744"/>
            <ac:spMk id="35" creationId="{42267711-D97D-41E9-B7DF-DFD5FA0C1F75}"/>
          </ac:spMkLst>
        </pc:spChg>
        <pc:spChg chg="add del mod ord">
          <ac:chgData name="Hamlet Markarian" userId="4926d2b407f31d77" providerId="LiveId" clId="{BF1D10A6-C8B8-447A-AA6D-231578894E43}" dt="2021-06-09T12:51:26.312" v="587" actId="478"/>
          <ac:spMkLst>
            <pc:docMk/>
            <pc:sldMk cId="4205204138" sldId="1744"/>
            <ac:spMk id="35" creationId="{470B167E-3679-41AD-91E6-56AF773F56C0}"/>
          </ac:spMkLst>
        </pc:spChg>
        <pc:spChg chg="add mod ord">
          <ac:chgData name="Hamlet Markarian" userId="4926d2b407f31d77" providerId="LiveId" clId="{BF1D10A6-C8B8-447A-AA6D-231578894E43}" dt="2021-06-09T12:52:46.850" v="603" actId="207"/>
          <ac:spMkLst>
            <pc:docMk/>
            <pc:sldMk cId="4205204138" sldId="1744"/>
            <ac:spMk id="36" creationId="{460AF8F4-6D91-4858-BC93-1335F8C452DD}"/>
          </ac:spMkLst>
        </pc:spChg>
        <pc:spChg chg="add del mod ord">
          <ac:chgData name="Hamlet Markarian" userId="4926d2b407f31d77" providerId="LiveId" clId="{BF1D10A6-C8B8-447A-AA6D-231578894E43}" dt="2021-06-09T06:33:27.794" v="325" actId="21"/>
          <ac:spMkLst>
            <pc:docMk/>
            <pc:sldMk cId="4205204138" sldId="1744"/>
            <ac:spMk id="36" creationId="{6638DABB-6CF5-48FF-AC94-7A6B0AE05EA5}"/>
          </ac:spMkLst>
        </pc:spChg>
        <pc:spChg chg="add del mod ord">
          <ac:chgData name="Hamlet Markarian" userId="4926d2b407f31d77" providerId="LiveId" clId="{BF1D10A6-C8B8-447A-AA6D-231578894E43}" dt="2021-06-09T12:51:11.992" v="583" actId="478"/>
          <ac:spMkLst>
            <pc:docMk/>
            <pc:sldMk cId="4205204138" sldId="1744"/>
            <ac:spMk id="37" creationId="{371D066F-9BDC-4B95-8A0C-A60A76BF0B8B}"/>
          </ac:spMkLst>
        </pc:spChg>
        <pc:spChg chg="add del mod ord">
          <ac:chgData name="Hamlet Markarian" userId="4926d2b407f31d77" providerId="LiveId" clId="{BF1D10A6-C8B8-447A-AA6D-231578894E43}" dt="2021-06-09T06:33:27.794" v="325" actId="21"/>
          <ac:spMkLst>
            <pc:docMk/>
            <pc:sldMk cId="4205204138" sldId="1744"/>
            <ac:spMk id="37" creationId="{4970ECE5-BD13-45B5-882A-83F550845BED}"/>
          </ac:spMkLst>
        </pc:spChg>
        <pc:spChg chg="add del mod ord">
          <ac:chgData name="Hamlet Markarian" userId="4926d2b407f31d77" providerId="LiveId" clId="{BF1D10A6-C8B8-447A-AA6D-231578894E43}" dt="2021-06-09T06:33:27.794" v="325" actId="21"/>
          <ac:spMkLst>
            <pc:docMk/>
            <pc:sldMk cId="4205204138" sldId="1744"/>
            <ac:spMk id="38" creationId="{AC57D28E-9F4C-42D0-97DD-1420E160C95F}"/>
          </ac:spMkLst>
        </pc:spChg>
        <pc:spChg chg="add mod ord">
          <ac:chgData name="Hamlet Markarian" userId="4926d2b407f31d77" providerId="LiveId" clId="{BF1D10A6-C8B8-447A-AA6D-231578894E43}" dt="2021-06-09T12:50:50.372" v="578"/>
          <ac:spMkLst>
            <pc:docMk/>
            <pc:sldMk cId="4205204138" sldId="1744"/>
            <ac:spMk id="38" creationId="{ACA510CE-1F25-4BD2-AC8A-685E957737A7}"/>
          </ac:spMkLst>
        </pc:spChg>
        <pc:spChg chg="add del mod ord">
          <ac:chgData name="Hamlet Markarian" userId="4926d2b407f31d77" providerId="LiveId" clId="{BF1D10A6-C8B8-447A-AA6D-231578894E43}" dt="2021-06-09T12:51:03.447" v="580" actId="478"/>
          <ac:spMkLst>
            <pc:docMk/>
            <pc:sldMk cId="4205204138" sldId="1744"/>
            <ac:spMk id="39" creationId="{1257BBA2-D597-4E14-B0D9-7AB547CBEC52}"/>
          </ac:spMkLst>
        </pc:spChg>
        <pc:spChg chg="add del mod ord topLvl">
          <ac:chgData name="Hamlet Markarian" userId="4926d2b407f31d77" providerId="LiveId" clId="{BF1D10A6-C8B8-447A-AA6D-231578894E43}" dt="2021-06-09T06:33:27.794" v="325" actId="21"/>
          <ac:spMkLst>
            <pc:docMk/>
            <pc:sldMk cId="4205204138" sldId="1744"/>
            <ac:spMk id="39" creationId="{41DD3BE4-E6AF-4BF0-A3D2-AD92FF98613F}"/>
          </ac:spMkLst>
        </pc:spChg>
        <pc:spChg chg="add del mod ord topLvl">
          <ac:chgData name="Hamlet Markarian" userId="4926d2b407f31d77" providerId="LiveId" clId="{BF1D10A6-C8B8-447A-AA6D-231578894E43}" dt="2021-06-09T06:33:27.794" v="325" actId="21"/>
          <ac:spMkLst>
            <pc:docMk/>
            <pc:sldMk cId="4205204138" sldId="1744"/>
            <ac:spMk id="40" creationId="{54E3EC4D-EC81-47C5-B3CF-5F7626F32EFD}"/>
          </ac:spMkLst>
        </pc:spChg>
        <pc:spChg chg="add mod ord">
          <ac:chgData name="Hamlet Markarian" userId="4926d2b407f31d77" providerId="LiveId" clId="{BF1D10A6-C8B8-447A-AA6D-231578894E43}" dt="2021-06-09T12:50:56.175" v="579"/>
          <ac:spMkLst>
            <pc:docMk/>
            <pc:sldMk cId="4205204138" sldId="1744"/>
            <ac:spMk id="40" creationId="{69FAB30B-FDB7-49B7-BDA9-B85A04EC4C08}"/>
          </ac:spMkLst>
        </pc:spChg>
        <pc:spChg chg="add del mod ord topLvl">
          <ac:chgData name="Hamlet Markarian" userId="4926d2b407f31d77" providerId="LiveId" clId="{BF1D10A6-C8B8-447A-AA6D-231578894E43}" dt="2021-06-09T06:33:27.794" v="325" actId="21"/>
          <ac:spMkLst>
            <pc:docMk/>
            <pc:sldMk cId="4205204138" sldId="1744"/>
            <ac:spMk id="41" creationId="{0AACA1FC-38BF-4E00-B3CF-3267521988A9}"/>
          </ac:spMkLst>
        </pc:spChg>
        <pc:spChg chg="add del mod ord topLvl">
          <ac:chgData name="Hamlet Markarian" userId="4926d2b407f31d77" providerId="LiveId" clId="{BF1D10A6-C8B8-447A-AA6D-231578894E43}" dt="2021-06-09T06:33:27.794" v="325" actId="21"/>
          <ac:spMkLst>
            <pc:docMk/>
            <pc:sldMk cId="4205204138" sldId="1744"/>
            <ac:spMk id="42" creationId="{09AE7920-FBE8-42D6-87EB-9832D2C7950D}"/>
          </ac:spMkLst>
        </pc:spChg>
        <pc:spChg chg="add del mod ord">
          <ac:chgData name="Hamlet Markarian" userId="4926d2b407f31d77" providerId="LiveId" clId="{BF1D10A6-C8B8-447A-AA6D-231578894E43}" dt="2021-06-09T12:51:11.992" v="583" actId="478"/>
          <ac:spMkLst>
            <pc:docMk/>
            <pc:sldMk cId="4205204138" sldId="1744"/>
            <ac:spMk id="45" creationId="{52BDC0F0-DFED-455C-ABBC-BCD13FD06A5F}"/>
          </ac:spMkLst>
        </pc:spChg>
        <pc:spChg chg="add mod ord">
          <ac:chgData name="Hamlet Markarian" userId="4926d2b407f31d77" providerId="LiveId" clId="{BF1D10A6-C8B8-447A-AA6D-231578894E43}" dt="2021-06-09T12:50:41.583" v="577" actId="167"/>
          <ac:spMkLst>
            <pc:docMk/>
            <pc:sldMk cId="4205204138" sldId="1744"/>
            <ac:spMk id="46" creationId="{2F1ADEBF-40FF-4B25-8A72-ABF629292FC0}"/>
          </ac:spMkLst>
        </pc:spChg>
        <pc:spChg chg="add del mod ord">
          <ac:chgData name="Hamlet Markarian" userId="4926d2b407f31d77" providerId="LiveId" clId="{BF1D10A6-C8B8-447A-AA6D-231578894E43}" dt="2021-06-09T12:51:05.655" v="581" actId="478"/>
          <ac:spMkLst>
            <pc:docMk/>
            <pc:sldMk cId="4205204138" sldId="1744"/>
            <ac:spMk id="47" creationId="{B4F4FA23-6C6F-44C7-88FA-C29B0E9532CD}"/>
          </ac:spMkLst>
        </pc:spChg>
        <pc:spChg chg="add mod ord">
          <ac:chgData name="Hamlet Markarian" userId="4926d2b407f31d77" providerId="LiveId" clId="{BF1D10A6-C8B8-447A-AA6D-231578894E43}" dt="2021-06-09T12:50:41.583" v="577" actId="167"/>
          <ac:spMkLst>
            <pc:docMk/>
            <pc:sldMk cId="4205204138" sldId="1744"/>
            <ac:spMk id="48" creationId="{E2654EE4-747E-4A27-B56B-33012DC83E31}"/>
          </ac:spMkLst>
        </pc:spChg>
        <pc:spChg chg="add mod ord">
          <ac:chgData name="Hamlet Markarian" userId="4926d2b407f31d77" providerId="LiveId" clId="{BF1D10A6-C8B8-447A-AA6D-231578894E43}" dt="2021-06-09T12:50:41.583" v="577" actId="167"/>
          <ac:spMkLst>
            <pc:docMk/>
            <pc:sldMk cId="4205204138" sldId="1744"/>
            <ac:spMk id="49" creationId="{9B777717-AFE2-4144-BC03-1951CA13C0C9}"/>
          </ac:spMkLst>
        </pc:spChg>
        <pc:spChg chg="add del mod ord topLvl">
          <ac:chgData name="Hamlet Markarian" userId="4926d2b407f31d77" providerId="LiveId" clId="{BF1D10A6-C8B8-447A-AA6D-231578894E43}" dt="2021-06-09T06:33:27.794" v="325" actId="21"/>
          <ac:spMkLst>
            <pc:docMk/>
            <pc:sldMk cId="4205204138" sldId="1744"/>
            <ac:spMk id="50" creationId="{60E5A60B-1180-4AD6-A027-0EE73A24940D}"/>
          </ac:spMkLst>
        </pc:spChg>
        <pc:spChg chg="add del mod ord topLvl">
          <ac:chgData name="Hamlet Markarian" userId="4926d2b407f31d77" providerId="LiveId" clId="{BF1D10A6-C8B8-447A-AA6D-231578894E43}" dt="2021-06-09T06:33:27.794" v="325" actId="21"/>
          <ac:spMkLst>
            <pc:docMk/>
            <pc:sldMk cId="4205204138" sldId="1744"/>
            <ac:spMk id="51" creationId="{880A24D2-74F3-4FD7-B9C8-590B5BF5E6C9}"/>
          </ac:spMkLst>
        </pc:spChg>
        <pc:spChg chg="add del mod ord topLvl">
          <ac:chgData name="Hamlet Markarian" userId="4926d2b407f31d77" providerId="LiveId" clId="{BF1D10A6-C8B8-447A-AA6D-231578894E43}" dt="2021-06-09T06:33:27.794" v="325" actId="21"/>
          <ac:spMkLst>
            <pc:docMk/>
            <pc:sldMk cId="4205204138" sldId="1744"/>
            <ac:spMk id="52" creationId="{A2489759-D817-4895-A9A9-B673822641BC}"/>
          </ac:spMkLst>
        </pc:spChg>
        <pc:spChg chg="add mod">
          <ac:chgData name="Hamlet Markarian" userId="4926d2b407f31d77" providerId="LiveId" clId="{BF1D10A6-C8B8-447A-AA6D-231578894E43}" dt="2021-06-09T12:55:16.822" v="626" actId="404"/>
          <ac:spMkLst>
            <pc:docMk/>
            <pc:sldMk cId="4205204138" sldId="1744"/>
            <ac:spMk id="52" creationId="{A9A2D430-93EE-4180-8A06-ABC5DD37FBD0}"/>
          </ac:spMkLst>
        </pc:spChg>
        <pc:spChg chg="add del mod ord topLvl">
          <ac:chgData name="Hamlet Markarian" userId="4926d2b407f31d77" providerId="LiveId" clId="{BF1D10A6-C8B8-447A-AA6D-231578894E43}" dt="2021-06-09T06:33:27.794" v="325" actId="21"/>
          <ac:spMkLst>
            <pc:docMk/>
            <pc:sldMk cId="4205204138" sldId="1744"/>
            <ac:spMk id="53" creationId="{79AAF5FE-9B84-49C1-83D2-CA72628BA9A4}"/>
          </ac:spMkLst>
        </pc:spChg>
        <pc:spChg chg="mod">
          <ac:chgData name="Hamlet Markarian" userId="4926d2b407f31d77" providerId="LiveId" clId="{BF1D10A6-C8B8-447A-AA6D-231578894E43}" dt="2021-06-09T13:02:03.693" v="676"/>
          <ac:spMkLst>
            <pc:docMk/>
            <pc:sldMk cId="4205204138" sldId="1744"/>
            <ac:spMk id="54" creationId="{9158ADBF-E007-4855-93F2-DBC0B60F902F}"/>
          </ac:spMkLst>
        </pc:spChg>
        <pc:spChg chg="mod">
          <ac:chgData name="Hamlet Markarian" userId="4926d2b407f31d77" providerId="LiveId" clId="{BF1D10A6-C8B8-447A-AA6D-231578894E43}" dt="2021-06-09T13:02:03.693" v="676"/>
          <ac:spMkLst>
            <pc:docMk/>
            <pc:sldMk cId="4205204138" sldId="1744"/>
            <ac:spMk id="56" creationId="{4EBFC204-BD57-4E99-83E3-978960CB8192}"/>
          </ac:spMkLst>
        </pc:spChg>
        <pc:spChg chg="add del mod ord">
          <ac:chgData name="Hamlet Markarian" userId="4926d2b407f31d77" providerId="LiveId" clId="{BF1D10A6-C8B8-447A-AA6D-231578894E43}" dt="2021-06-09T06:33:27.794" v="325" actId="21"/>
          <ac:spMkLst>
            <pc:docMk/>
            <pc:sldMk cId="4205204138" sldId="1744"/>
            <ac:spMk id="56" creationId="{73C4A941-C7BC-42F7-B92F-109198FCE92A}"/>
          </ac:spMkLst>
        </pc:spChg>
        <pc:spChg chg="mod ord">
          <ac:chgData name="Hamlet Markarian" userId="4926d2b407f31d77" providerId="LiveId" clId="{BF1D10A6-C8B8-447A-AA6D-231578894E43}" dt="2021-06-09T12:56:17.240" v="636" actId="1036"/>
          <ac:spMkLst>
            <pc:docMk/>
            <pc:sldMk cId="4205204138" sldId="1744"/>
            <ac:spMk id="57" creationId="{B79FE3FB-DDD9-4C52-A866-E3982D872286}"/>
          </ac:spMkLst>
        </pc:spChg>
        <pc:spChg chg="add del mod ord">
          <ac:chgData name="Hamlet Markarian" userId="4926d2b407f31d77" providerId="LiveId" clId="{BF1D10A6-C8B8-447A-AA6D-231578894E43}" dt="2021-06-09T06:33:27.794" v="325" actId="21"/>
          <ac:spMkLst>
            <pc:docMk/>
            <pc:sldMk cId="4205204138" sldId="1744"/>
            <ac:spMk id="58" creationId="{6B43D904-6235-405F-A021-68BA21A50299}"/>
          </ac:spMkLst>
        </pc:spChg>
        <pc:spChg chg="mod">
          <ac:chgData name="Hamlet Markarian" userId="4926d2b407f31d77" providerId="LiveId" clId="{BF1D10A6-C8B8-447A-AA6D-231578894E43}" dt="2021-06-09T13:02:03.693" v="676"/>
          <ac:spMkLst>
            <pc:docMk/>
            <pc:sldMk cId="4205204138" sldId="1744"/>
            <ac:spMk id="58" creationId="{82C0ED37-223B-4CAA-B920-00296B21F3A1}"/>
          </ac:spMkLst>
        </pc:spChg>
        <pc:spChg chg="mod">
          <ac:chgData name="Hamlet Markarian" userId="4926d2b407f31d77" providerId="LiveId" clId="{BF1D10A6-C8B8-447A-AA6D-231578894E43}" dt="2021-06-09T13:02:03.693" v="676"/>
          <ac:spMkLst>
            <pc:docMk/>
            <pc:sldMk cId="4205204138" sldId="1744"/>
            <ac:spMk id="60" creationId="{5BB3F931-6D35-4CC5-829F-E195F3637365}"/>
          </ac:spMkLst>
        </pc:spChg>
        <pc:spChg chg="add del mod ord">
          <ac:chgData name="Hamlet Markarian" userId="4926d2b407f31d77" providerId="LiveId" clId="{BF1D10A6-C8B8-447A-AA6D-231578894E43}" dt="2021-06-09T06:33:27.794" v="325" actId="21"/>
          <ac:spMkLst>
            <pc:docMk/>
            <pc:sldMk cId="4205204138" sldId="1744"/>
            <ac:spMk id="60" creationId="{C54298B3-12C4-4BE2-996D-E2E74DA7DB37}"/>
          </ac:spMkLst>
        </pc:spChg>
        <pc:spChg chg="add mod">
          <ac:chgData name="Hamlet Markarian" userId="4926d2b407f31d77" providerId="LiveId" clId="{BF1D10A6-C8B8-447A-AA6D-231578894E43}" dt="2021-06-09T12:55:14.968" v="625" actId="404"/>
          <ac:spMkLst>
            <pc:docMk/>
            <pc:sldMk cId="4205204138" sldId="1744"/>
            <ac:spMk id="61" creationId="{DDCCED27-782C-4C4E-BE17-2AF5E94DDF18}"/>
          </ac:spMkLst>
        </pc:spChg>
        <pc:spChg chg="add del mod">
          <ac:chgData name="Hamlet Markarian" userId="4926d2b407f31d77" providerId="LiveId" clId="{BF1D10A6-C8B8-447A-AA6D-231578894E43}" dt="2021-06-09T12:50:38.375" v="575" actId="478"/>
          <ac:spMkLst>
            <pc:docMk/>
            <pc:sldMk cId="4205204138" sldId="1744"/>
            <ac:spMk id="62" creationId="{37465C46-D095-4036-A7FF-1D0E02BE1107}"/>
          </ac:spMkLst>
        </pc:spChg>
        <pc:spChg chg="add del mod">
          <ac:chgData name="Hamlet Markarian" userId="4926d2b407f31d77" providerId="LiveId" clId="{BF1D10A6-C8B8-447A-AA6D-231578894E43}" dt="2021-06-09T12:50:38.375" v="575" actId="478"/>
          <ac:spMkLst>
            <pc:docMk/>
            <pc:sldMk cId="4205204138" sldId="1744"/>
            <ac:spMk id="64" creationId="{570FB99D-1077-4407-A41E-D28A4FDFFBD4}"/>
          </ac:spMkLst>
        </pc:spChg>
        <pc:spChg chg="add del mod">
          <ac:chgData name="Hamlet Markarian" userId="4926d2b407f31d77" providerId="LiveId" clId="{BF1D10A6-C8B8-447A-AA6D-231578894E43}" dt="2021-06-09T12:50:38.375" v="575" actId="478"/>
          <ac:spMkLst>
            <pc:docMk/>
            <pc:sldMk cId="4205204138" sldId="1744"/>
            <ac:spMk id="65" creationId="{08D9087F-83D0-42DC-9563-CA33927EA434}"/>
          </ac:spMkLst>
        </pc:spChg>
        <pc:spChg chg="add del mod">
          <ac:chgData name="Hamlet Markarian" userId="4926d2b407f31d77" providerId="LiveId" clId="{BF1D10A6-C8B8-447A-AA6D-231578894E43}" dt="2021-06-09T12:50:38.375" v="575" actId="478"/>
          <ac:spMkLst>
            <pc:docMk/>
            <pc:sldMk cId="4205204138" sldId="1744"/>
            <ac:spMk id="66" creationId="{4DAA57AA-A427-47A4-9BEB-EB52893217EF}"/>
          </ac:spMkLst>
        </pc:spChg>
        <pc:spChg chg="mod">
          <ac:chgData name="Hamlet Markarian" userId="4926d2b407f31d77" providerId="LiveId" clId="{BF1D10A6-C8B8-447A-AA6D-231578894E43}" dt="2021-06-09T13:02:03.693" v="676"/>
          <ac:spMkLst>
            <pc:docMk/>
            <pc:sldMk cId="4205204138" sldId="1744"/>
            <ac:spMk id="67" creationId="{0941E031-2D5A-4076-A099-9370297B82AE}"/>
          </ac:spMkLst>
        </pc:spChg>
        <pc:spChg chg="mod">
          <ac:chgData name="Hamlet Markarian" userId="4926d2b407f31d77" providerId="LiveId" clId="{BF1D10A6-C8B8-447A-AA6D-231578894E43}" dt="2021-06-09T13:02:03.693" v="676"/>
          <ac:spMkLst>
            <pc:docMk/>
            <pc:sldMk cId="4205204138" sldId="1744"/>
            <ac:spMk id="68" creationId="{F960B8A2-E411-4C4C-89F8-40658C48008C}"/>
          </ac:spMkLst>
        </pc:spChg>
        <pc:grpChg chg="add del mod">
          <ac:chgData name="Hamlet Markarian" userId="4926d2b407f31d77" providerId="LiveId" clId="{BF1D10A6-C8B8-447A-AA6D-231578894E43}" dt="2021-06-09T05:58:58.320" v="24" actId="165"/>
          <ac:grpSpMkLst>
            <pc:docMk/>
            <pc:sldMk cId="4205204138" sldId="1744"/>
            <ac:grpSpMk id="3" creationId="{BB1F1DEC-E749-4C86-8EE0-E28D359B4E6D}"/>
          </ac:grpSpMkLst>
        </pc:grpChg>
        <pc:grpChg chg="add del mod">
          <ac:chgData name="Hamlet Markarian" userId="4926d2b407f31d77" providerId="LiveId" clId="{BF1D10A6-C8B8-447A-AA6D-231578894E43}" dt="2021-06-09T06:12:47.791" v="119" actId="165"/>
          <ac:grpSpMkLst>
            <pc:docMk/>
            <pc:sldMk cId="4205204138" sldId="1744"/>
            <ac:grpSpMk id="7" creationId="{AD137CC9-E93E-4EE9-BF2B-CE2659BA3572}"/>
          </ac:grpSpMkLst>
        </pc:grpChg>
        <pc:grpChg chg="add del mod ord">
          <ac:chgData name="Hamlet Markarian" userId="4926d2b407f31d77" providerId="LiveId" clId="{BF1D10A6-C8B8-447A-AA6D-231578894E43}" dt="2021-06-09T06:25:35.119" v="225" actId="165"/>
          <ac:grpSpMkLst>
            <pc:docMk/>
            <pc:sldMk cId="4205204138" sldId="1744"/>
            <ac:grpSpMk id="8" creationId="{FBC54242-9F17-408F-ACED-5DE560C18C33}"/>
          </ac:grpSpMkLst>
        </pc:grpChg>
        <pc:grpChg chg="add del mod ord">
          <ac:chgData name="Hamlet Markarian" userId="4926d2b407f31d77" providerId="LiveId" clId="{BF1D10A6-C8B8-447A-AA6D-231578894E43}" dt="2021-06-09T06:32:33.006" v="320" actId="165"/>
          <ac:grpSpMkLst>
            <pc:docMk/>
            <pc:sldMk cId="4205204138" sldId="1744"/>
            <ac:grpSpMk id="12" creationId="{DC17F491-CDE0-48C0-B5DE-B764D751CBAE}"/>
          </ac:grpSpMkLst>
        </pc:grpChg>
        <pc:grpChg chg="add mod ord">
          <ac:chgData name="Hamlet Markarian" userId="4926d2b407f31d77" providerId="LiveId" clId="{BF1D10A6-C8B8-447A-AA6D-231578894E43}" dt="2021-06-09T13:02:05.078" v="677" actId="167"/>
          <ac:grpSpMkLst>
            <pc:docMk/>
            <pc:sldMk cId="4205204138" sldId="1744"/>
            <ac:grpSpMk id="53" creationId="{D6254E4C-637B-4D0A-89F0-B41444C0FB0A}"/>
          </ac:grpSpMkLst>
        </pc:grpChg>
        <pc:grpChg chg="del mod ord">
          <ac:chgData name="Hamlet Markarian" userId="4926d2b407f31d77" providerId="LiveId" clId="{BF1D10A6-C8B8-447A-AA6D-231578894E43}" dt="2021-06-09T06:33:27.794" v="325" actId="21"/>
          <ac:grpSpMkLst>
            <pc:docMk/>
            <pc:sldMk cId="4205204138" sldId="1744"/>
            <ac:grpSpMk id="85" creationId="{2386B6A7-AA72-4C56-84B2-783D455833CA}"/>
          </ac:grpSpMkLst>
        </pc:grpChg>
        <pc:picChg chg="mod">
          <ac:chgData name="Hamlet Markarian" userId="4926d2b407f31d77" providerId="LiveId" clId="{BF1D10A6-C8B8-447A-AA6D-231578894E43}" dt="2021-06-09T12:56:17.240" v="636" actId="1036"/>
          <ac:picMkLst>
            <pc:docMk/>
            <pc:sldMk cId="4205204138" sldId="1744"/>
            <ac:picMk id="24" creationId="{CF495271-C8FB-4340-8152-05DF2B0DBC5D}"/>
          </ac:picMkLst>
        </pc:picChg>
        <pc:picChg chg="mod">
          <ac:chgData name="Hamlet Markarian" userId="4926d2b407f31d77" providerId="LiveId" clId="{BF1D10A6-C8B8-447A-AA6D-231578894E43}" dt="2021-06-09T06:04:55.793" v="56"/>
          <ac:picMkLst>
            <pc:docMk/>
            <pc:sldMk cId="4205204138" sldId="1744"/>
            <ac:picMk id="30" creationId="{4836E05A-2385-420A-82D2-AC28A3FB9EEC}"/>
          </ac:picMkLst>
        </pc:picChg>
        <pc:picChg chg="del mod">
          <ac:chgData name="Hamlet Markarian" userId="4926d2b407f31d77" providerId="LiveId" clId="{BF1D10A6-C8B8-447A-AA6D-231578894E43}" dt="2021-06-09T12:49:22.775" v="568" actId="478"/>
          <ac:picMkLst>
            <pc:docMk/>
            <pc:sldMk cId="4205204138" sldId="1744"/>
            <ac:picMk id="31" creationId="{230D3942-CB7F-4F57-8D15-9EC0518A5700}"/>
          </ac:picMkLst>
        </pc:picChg>
        <pc:picChg chg="add del mod ord">
          <ac:chgData name="Hamlet Markarian" userId="4926d2b407f31d77" providerId="LiveId" clId="{BF1D10A6-C8B8-447A-AA6D-231578894E43}" dt="2021-06-09T12:51:11.992" v="583" actId="478"/>
          <ac:picMkLst>
            <pc:docMk/>
            <pc:sldMk cId="4205204138" sldId="1744"/>
            <ac:picMk id="41" creationId="{8CF7FE11-9F6D-4091-9513-B23FC960D284}"/>
          </ac:picMkLst>
        </pc:picChg>
        <pc:picChg chg="add mod ord">
          <ac:chgData name="Hamlet Markarian" userId="4926d2b407f31d77" providerId="LiveId" clId="{BF1D10A6-C8B8-447A-AA6D-231578894E43}" dt="2021-06-09T12:52:23.985" v="601" actId="207"/>
          <ac:picMkLst>
            <pc:docMk/>
            <pc:sldMk cId="4205204138" sldId="1744"/>
            <ac:picMk id="42" creationId="{D17D88D5-F0F9-4764-89BA-77BC4B44FC97}"/>
          </ac:picMkLst>
        </pc:picChg>
        <pc:picChg chg="add del mod ord">
          <ac:chgData name="Hamlet Markarian" userId="4926d2b407f31d77" providerId="LiveId" clId="{BF1D10A6-C8B8-447A-AA6D-231578894E43}" dt="2021-06-09T12:51:03.447" v="580" actId="478"/>
          <ac:picMkLst>
            <pc:docMk/>
            <pc:sldMk cId="4205204138" sldId="1744"/>
            <ac:picMk id="43" creationId="{60DA0D56-3677-48B7-B7EC-04D074ED60EA}"/>
          </ac:picMkLst>
        </pc:picChg>
        <pc:picChg chg="add del mod ord">
          <ac:chgData name="Hamlet Markarian" userId="4926d2b407f31d77" providerId="LiveId" clId="{BF1D10A6-C8B8-447A-AA6D-231578894E43}" dt="2021-06-09T06:33:27.794" v="325" actId="21"/>
          <ac:picMkLst>
            <pc:docMk/>
            <pc:sldMk cId="4205204138" sldId="1744"/>
            <ac:picMk id="43" creationId="{9C60E63C-2419-4306-8893-C9EA492C6236}"/>
          </ac:picMkLst>
        </pc:picChg>
        <pc:picChg chg="add mod ord">
          <ac:chgData name="Hamlet Markarian" userId="4926d2b407f31d77" providerId="LiveId" clId="{BF1D10A6-C8B8-447A-AA6D-231578894E43}" dt="2021-06-09T12:52:46.850" v="603" actId="207"/>
          <ac:picMkLst>
            <pc:docMk/>
            <pc:sldMk cId="4205204138" sldId="1744"/>
            <ac:picMk id="44" creationId="{9B36EF78-C25F-4608-BC8F-DE1F14266EDF}"/>
          </ac:picMkLst>
        </pc:picChg>
        <pc:picChg chg="add del mod ord">
          <ac:chgData name="Hamlet Markarian" userId="4926d2b407f31d77" providerId="LiveId" clId="{BF1D10A6-C8B8-447A-AA6D-231578894E43}" dt="2021-06-09T06:33:27.794" v="325" actId="21"/>
          <ac:picMkLst>
            <pc:docMk/>
            <pc:sldMk cId="4205204138" sldId="1744"/>
            <ac:picMk id="44" creationId="{DD68A26A-1FDF-4807-8ABC-5D03E18AFF3E}"/>
          </ac:picMkLst>
        </pc:picChg>
        <pc:picChg chg="add del mod ord">
          <ac:chgData name="Hamlet Markarian" userId="4926d2b407f31d77" providerId="LiveId" clId="{BF1D10A6-C8B8-447A-AA6D-231578894E43}" dt="2021-06-09T06:33:27.794" v="325" actId="21"/>
          <ac:picMkLst>
            <pc:docMk/>
            <pc:sldMk cId="4205204138" sldId="1744"/>
            <ac:picMk id="45" creationId="{5B564246-47EF-4C3F-8C42-4ADAF5E66E97}"/>
          </ac:picMkLst>
        </pc:picChg>
        <pc:picChg chg="add del mod ord">
          <ac:chgData name="Hamlet Markarian" userId="4926d2b407f31d77" providerId="LiveId" clId="{BF1D10A6-C8B8-447A-AA6D-231578894E43}" dt="2021-06-09T06:33:27.794" v="325" actId="21"/>
          <ac:picMkLst>
            <pc:docMk/>
            <pc:sldMk cId="4205204138" sldId="1744"/>
            <ac:picMk id="46" creationId="{84916D4A-5F39-4BB7-8599-EF08134A9C95}"/>
          </ac:picMkLst>
        </pc:picChg>
        <pc:picChg chg="add del mod ord">
          <ac:chgData name="Hamlet Markarian" userId="4926d2b407f31d77" providerId="LiveId" clId="{BF1D10A6-C8B8-447A-AA6D-231578894E43}" dt="2021-06-09T12:51:03.447" v="580" actId="478"/>
          <ac:picMkLst>
            <pc:docMk/>
            <pc:sldMk cId="4205204138" sldId="1744"/>
            <ac:picMk id="50" creationId="{B1EE177B-9467-4386-8D5D-A8A9862786F4}"/>
          </ac:picMkLst>
        </pc:picChg>
        <pc:picChg chg="add del mod ord">
          <ac:chgData name="Hamlet Markarian" userId="4926d2b407f31d77" providerId="LiveId" clId="{BF1D10A6-C8B8-447A-AA6D-231578894E43}" dt="2021-06-09T12:51:03.447" v="580" actId="478"/>
          <ac:picMkLst>
            <pc:docMk/>
            <pc:sldMk cId="4205204138" sldId="1744"/>
            <ac:picMk id="51" creationId="{36153161-E108-4B8F-865B-FE4F3BDA3D08}"/>
          </ac:picMkLst>
        </pc:picChg>
        <pc:picChg chg="mod ord topLvl">
          <ac:chgData name="Hamlet Markarian" userId="4926d2b407f31d77" providerId="LiveId" clId="{BF1D10A6-C8B8-447A-AA6D-231578894E43}" dt="2021-06-09T12:47:01.256" v="534" actId="1036"/>
          <ac:picMkLst>
            <pc:docMk/>
            <pc:sldMk cId="4205204138" sldId="1744"/>
            <ac:picMk id="55" creationId="{8949BDD1-2918-4A15-97B5-46AA812BFC63}"/>
          </ac:picMkLst>
        </pc:picChg>
        <pc:picChg chg="mod ord">
          <ac:chgData name="Hamlet Markarian" userId="4926d2b407f31d77" providerId="LiveId" clId="{BF1D10A6-C8B8-447A-AA6D-231578894E43}" dt="2021-06-09T12:56:17.240" v="636" actId="1036"/>
          <ac:picMkLst>
            <pc:docMk/>
            <pc:sldMk cId="4205204138" sldId="1744"/>
            <ac:picMk id="59" creationId="{B9526696-E983-4EDA-8A8C-E710C71CB59C}"/>
          </ac:picMkLst>
        </pc:picChg>
        <pc:picChg chg="mod ord">
          <ac:chgData name="Hamlet Markarian" userId="4926d2b407f31d77" providerId="LiveId" clId="{BF1D10A6-C8B8-447A-AA6D-231578894E43}" dt="2021-06-09T06:26:41.017" v="281" actId="12789"/>
          <ac:picMkLst>
            <pc:docMk/>
            <pc:sldMk cId="4205204138" sldId="1744"/>
            <ac:picMk id="63" creationId="{42E5420B-3090-4C28-A5A9-60807EFF2A15}"/>
          </ac:picMkLst>
        </pc:picChg>
        <pc:picChg chg="add del mod">
          <ac:chgData name="Hamlet Markarian" userId="4926d2b407f31d77" providerId="LiveId" clId="{BF1D10A6-C8B8-447A-AA6D-231578894E43}" dt="2021-06-09T12:49:43.052" v="573"/>
          <ac:picMkLst>
            <pc:docMk/>
            <pc:sldMk cId="4205204138" sldId="1744"/>
            <ac:picMk id="1026" creationId="{325913AE-8640-4651-B503-B33A7B21F47C}"/>
          </ac:picMkLst>
        </pc:picChg>
        <pc:picChg chg="add del mod">
          <ac:chgData name="Hamlet Markarian" userId="4926d2b407f31d77" providerId="LiveId" clId="{BF1D10A6-C8B8-447A-AA6D-231578894E43}" dt="2021-06-09T06:05:04.898" v="57"/>
          <ac:picMkLst>
            <pc:docMk/>
            <pc:sldMk cId="4205204138" sldId="1744"/>
            <ac:picMk id="1026" creationId="{AB377AFF-1F01-48F5-9B23-869F2B73095C}"/>
          </ac:picMkLst>
        </pc:picChg>
        <pc:cxnChg chg="add del mod">
          <ac:chgData name="Hamlet Markarian" userId="4926d2b407f31d77" providerId="LiveId" clId="{BF1D10A6-C8B8-447A-AA6D-231578894E43}" dt="2021-06-09T06:30:00.461" v="302" actId="478"/>
          <ac:cxnSpMkLst>
            <pc:docMk/>
            <pc:sldMk cId="4205204138" sldId="1744"/>
            <ac:cxnSpMk id="10" creationId="{45F546B3-D178-4576-885E-C29774679D17}"/>
          </ac:cxnSpMkLst>
        </pc:cxnChg>
        <pc:cxnChg chg="del">
          <ac:chgData name="Hamlet Markarian" userId="4926d2b407f31d77" providerId="LiveId" clId="{BF1D10A6-C8B8-447A-AA6D-231578894E43}" dt="2021-06-09T05:57:09.471" v="7" actId="478"/>
          <ac:cxnSpMkLst>
            <pc:docMk/>
            <pc:sldMk cId="4205204138" sldId="1744"/>
            <ac:cxnSpMk id="28" creationId="{CDA29822-9F8A-4E78-AEA8-FEEC057A4AA2}"/>
          </ac:cxnSpMkLst>
        </pc:cxnChg>
      </pc:sldChg>
      <pc:sldChg chg="modSp add mod modTransition">
        <pc:chgData name="Hamlet Markarian" userId="4926d2b407f31d77" providerId="LiveId" clId="{BF1D10A6-C8B8-447A-AA6D-231578894E43}" dt="2021-06-09T12:56:45.486" v="640"/>
        <pc:sldMkLst>
          <pc:docMk/>
          <pc:sldMk cId="891322896" sldId="1745"/>
        </pc:sldMkLst>
        <pc:spChg chg="mod">
          <ac:chgData name="Hamlet Markarian" userId="4926d2b407f31d77" providerId="LiveId" clId="{BF1D10A6-C8B8-447A-AA6D-231578894E43}" dt="2021-06-09T12:45:52.932" v="517" actId="404"/>
          <ac:spMkLst>
            <pc:docMk/>
            <pc:sldMk cId="891322896" sldId="1745"/>
            <ac:spMk id="14" creationId="{8C0A38DE-7E13-4312-9AFA-866AA71C4C95}"/>
          </ac:spMkLst>
        </pc:spChg>
      </pc:sldChg>
      <pc:sldChg chg="modSp add mod modTransition">
        <pc:chgData name="Hamlet Markarian" userId="4926d2b407f31d77" providerId="LiveId" clId="{BF1D10A6-C8B8-447A-AA6D-231578894E43}" dt="2021-06-09T12:56:45.486" v="640"/>
        <pc:sldMkLst>
          <pc:docMk/>
          <pc:sldMk cId="3147568608" sldId="1746"/>
        </pc:sldMkLst>
        <pc:spChg chg="mod">
          <ac:chgData name="Hamlet Markarian" userId="4926d2b407f31d77" providerId="LiveId" clId="{BF1D10A6-C8B8-447A-AA6D-231578894E43}" dt="2021-06-09T12:45:49.847" v="514" actId="404"/>
          <ac:spMkLst>
            <pc:docMk/>
            <pc:sldMk cId="3147568608" sldId="1746"/>
            <ac:spMk id="14" creationId="{8C0A38DE-7E13-4312-9AFA-866AA71C4C95}"/>
          </ac:spMkLst>
        </pc:spChg>
      </pc:sldChg>
      <pc:sldChg chg="modSp add mod modTransition">
        <pc:chgData name="Hamlet Markarian" userId="4926d2b407f31d77" providerId="LiveId" clId="{BF1D10A6-C8B8-447A-AA6D-231578894E43}" dt="2021-06-09T12:56:45.486" v="640"/>
        <pc:sldMkLst>
          <pc:docMk/>
          <pc:sldMk cId="1580579950" sldId="1747"/>
        </pc:sldMkLst>
        <pc:spChg chg="mod">
          <ac:chgData name="Hamlet Markarian" userId="4926d2b407f31d77" providerId="LiveId" clId="{BF1D10A6-C8B8-447A-AA6D-231578894E43}" dt="2021-06-09T12:45:42.709" v="511" actId="404"/>
          <ac:spMkLst>
            <pc:docMk/>
            <pc:sldMk cId="1580579950" sldId="1747"/>
            <ac:spMk id="14" creationId="{8C0A38DE-7E13-4312-9AFA-866AA71C4C95}"/>
          </ac:spMkLst>
        </pc:spChg>
      </pc:sldChg>
      <pc:sldChg chg="modSp add mod ord modTransition">
        <pc:chgData name="Hamlet Markarian" userId="4926d2b407f31d77" providerId="LiveId" clId="{BF1D10A6-C8B8-447A-AA6D-231578894E43}" dt="2021-06-09T13:54:06.844" v="1194" actId="1035"/>
        <pc:sldMkLst>
          <pc:docMk/>
          <pc:sldMk cId="3138908708" sldId="1748"/>
        </pc:sldMkLst>
        <pc:spChg chg="mod">
          <ac:chgData name="Hamlet Markarian" userId="4926d2b407f31d77" providerId="LiveId" clId="{BF1D10A6-C8B8-447A-AA6D-231578894E43}" dt="2021-06-09T13:10:09.934" v="768" actId="6549"/>
          <ac:spMkLst>
            <pc:docMk/>
            <pc:sldMk cId="3138908708" sldId="1748"/>
            <ac:spMk id="5" creationId="{BC01E833-A438-4C2A-AF28-2B402D7F80E5}"/>
          </ac:spMkLst>
        </pc:spChg>
        <pc:spChg chg="mod">
          <ac:chgData name="Hamlet Markarian" userId="4926d2b407f31d77" providerId="LiveId" clId="{BF1D10A6-C8B8-447A-AA6D-231578894E43}" dt="2021-06-09T13:08:02.251" v="751" actId="20577"/>
          <ac:spMkLst>
            <pc:docMk/>
            <pc:sldMk cId="3138908708" sldId="1748"/>
            <ac:spMk id="57" creationId="{B79FE3FB-DDD9-4C52-A866-E3982D872286}"/>
          </ac:spMkLst>
        </pc:spChg>
        <pc:spChg chg="mod">
          <ac:chgData name="Hamlet Markarian" userId="4926d2b407f31d77" providerId="LiveId" clId="{BF1D10A6-C8B8-447A-AA6D-231578894E43}" dt="2021-06-09T13:54:06.844" v="1194" actId="1035"/>
          <ac:spMkLst>
            <pc:docMk/>
            <pc:sldMk cId="3138908708" sldId="1748"/>
            <ac:spMk id="61" creationId="{DDCCED27-782C-4C4E-BE17-2AF5E94DDF18}"/>
          </ac:spMkLst>
        </pc:spChg>
        <pc:spChg chg="mod">
          <ac:chgData name="Hamlet Markarian" userId="4926d2b407f31d77" providerId="LiveId" clId="{BF1D10A6-C8B8-447A-AA6D-231578894E43}" dt="2021-06-09T13:54:06.844" v="1194" actId="1035"/>
          <ac:spMkLst>
            <pc:docMk/>
            <pc:sldMk cId="3138908708" sldId="1748"/>
            <ac:spMk id="62" creationId="{37465C46-D095-4036-A7FF-1D0E02BE1107}"/>
          </ac:spMkLst>
        </pc:spChg>
        <pc:spChg chg="mod">
          <ac:chgData name="Hamlet Markarian" userId="4926d2b407f31d77" providerId="LiveId" clId="{BF1D10A6-C8B8-447A-AA6D-231578894E43}" dt="2021-06-09T13:54:06.844" v="1194" actId="1035"/>
          <ac:spMkLst>
            <pc:docMk/>
            <pc:sldMk cId="3138908708" sldId="1748"/>
            <ac:spMk id="64" creationId="{570FB99D-1077-4407-A41E-D28A4FDFFBD4}"/>
          </ac:spMkLst>
        </pc:spChg>
        <pc:spChg chg="mod">
          <ac:chgData name="Hamlet Markarian" userId="4926d2b407f31d77" providerId="LiveId" clId="{BF1D10A6-C8B8-447A-AA6D-231578894E43}" dt="2021-06-09T13:11:07.067" v="813" actId="20577"/>
          <ac:spMkLst>
            <pc:docMk/>
            <pc:sldMk cId="3138908708" sldId="1748"/>
            <ac:spMk id="65" creationId="{08D9087F-83D0-42DC-9563-CA33927EA434}"/>
          </ac:spMkLst>
        </pc:spChg>
        <pc:spChg chg="mod">
          <ac:chgData name="Hamlet Markarian" userId="4926d2b407f31d77" providerId="LiveId" clId="{BF1D10A6-C8B8-447A-AA6D-231578894E43}" dt="2021-06-09T13:18:37.293" v="893" actId="20577"/>
          <ac:spMkLst>
            <pc:docMk/>
            <pc:sldMk cId="3138908708" sldId="1748"/>
            <ac:spMk id="66" creationId="{4DAA57AA-A427-47A4-9BEB-EB52893217EF}"/>
          </ac:spMkLst>
        </pc:spChg>
      </pc:sldChg>
      <pc:sldChg chg="addSp delSp modSp add mod modTransition">
        <pc:chgData name="Hamlet Markarian" userId="4926d2b407f31d77" providerId="LiveId" clId="{BF1D10A6-C8B8-447A-AA6D-231578894E43}" dt="2021-06-09T13:54:01.294" v="1189" actId="1035"/>
        <pc:sldMkLst>
          <pc:docMk/>
          <pc:sldMk cId="408170814" sldId="1749"/>
        </pc:sldMkLst>
        <pc:spChg chg="mod">
          <ac:chgData name="Hamlet Markarian" userId="4926d2b407f31d77" providerId="LiveId" clId="{BF1D10A6-C8B8-447A-AA6D-231578894E43}" dt="2021-06-09T12:54:31.432" v="613"/>
          <ac:spMkLst>
            <pc:docMk/>
            <pc:sldMk cId="408170814" sldId="1749"/>
            <ac:spMk id="5" creationId="{BC01E833-A438-4C2A-AF28-2B402D7F80E5}"/>
          </ac:spMkLst>
        </pc:spChg>
        <pc:spChg chg="mod">
          <ac:chgData name="Hamlet Markarian" userId="4926d2b407f31d77" providerId="LiveId" clId="{BF1D10A6-C8B8-447A-AA6D-231578894E43}" dt="2021-06-09T12:55:47.452" v="630" actId="167"/>
          <ac:spMkLst>
            <pc:docMk/>
            <pc:sldMk cId="408170814" sldId="1749"/>
            <ac:spMk id="26" creationId="{7D958F8C-1181-46F0-9607-CC88656B8333}"/>
          </ac:spMkLst>
        </pc:spChg>
        <pc:spChg chg="mod">
          <ac:chgData name="Hamlet Markarian" userId="4926d2b407f31d77" providerId="LiveId" clId="{BF1D10A6-C8B8-447A-AA6D-231578894E43}" dt="2021-06-09T12:55:47.452" v="630" actId="167"/>
          <ac:spMkLst>
            <pc:docMk/>
            <pc:sldMk cId="408170814" sldId="1749"/>
            <ac:spMk id="28" creationId="{80A83A9F-F0FC-48D6-B7C7-8323AA2676BE}"/>
          </ac:spMkLst>
        </pc:spChg>
        <pc:spChg chg="del">
          <ac:chgData name="Hamlet Markarian" userId="4926d2b407f31d77" providerId="LiveId" clId="{BF1D10A6-C8B8-447A-AA6D-231578894E43}" dt="2021-06-09T13:11:27.545" v="814" actId="478"/>
          <ac:spMkLst>
            <pc:docMk/>
            <pc:sldMk cId="408170814" sldId="1749"/>
            <ac:spMk id="29" creationId="{7117E5D8-F283-447B-8CA7-C843E5485956}"/>
          </ac:spMkLst>
        </pc:spChg>
        <pc:spChg chg="add mod">
          <ac:chgData name="Hamlet Markarian" userId="4926d2b407f31d77" providerId="LiveId" clId="{BF1D10A6-C8B8-447A-AA6D-231578894E43}" dt="2021-06-09T12:55:53.470" v="631" actId="14100"/>
          <ac:spMkLst>
            <pc:docMk/>
            <pc:sldMk cId="408170814" sldId="1749"/>
            <ac:spMk id="31" creationId="{083925C8-84F3-438A-AD06-941FDC20F7CF}"/>
          </ac:spMkLst>
        </pc:spChg>
        <pc:spChg chg="del mod">
          <ac:chgData name="Hamlet Markarian" userId="4926d2b407f31d77" providerId="LiveId" clId="{BF1D10A6-C8B8-447A-AA6D-231578894E43}" dt="2021-06-09T13:11:27.545" v="814" actId="478"/>
          <ac:spMkLst>
            <pc:docMk/>
            <pc:sldMk cId="408170814" sldId="1749"/>
            <ac:spMk id="32" creationId="{7FB8C0CA-2811-4D85-BE2D-ADA8471CE68E}"/>
          </ac:spMkLst>
        </pc:spChg>
        <pc:spChg chg="add mod">
          <ac:chgData name="Hamlet Markarian" userId="4926d2b407f31d77" providerId="LiveId" clId="{BF1D10A6-C8B8-447A-AA6D-231578894E43}" dt="2021-06-09T12:55:56.424" v="632" actId="1076"/>
          <ac:spMkLst>
            <pc:docMk/>
            <pc:sldMk cId="408170814" sldId="1749"/>
            <ac:spMk id="33" creationId="{B7741065-0B62-4005-92FB-B0945E0A87F6}"/>
          </ac:spMkLst>
        </pc:spChg>
        <pc:spChg chg="mod">
          <ac:chgData name="Hamlet Markarian" userId="4926d2b407f31d77" providerId="LiveId" clId="{BF1D10A6-C8B8-447A-AA6D-231578894E43}" dt="2021-06-09T13:11:47.723" v="827" actId="1035"/>
          <ac:spMkLst>
            <pc:docMk/>
            <pc:sldMk cId="408170814" sldId="1749"/>
            <ac:spMk id="34" creationId="{8D39D343-1129-4D71-8A90-F23E78CC0EB0}"/>
          </ac:spMkLst>
        </pc:spChg>
        <pc:spChg chg="mod">
          <ac:chgData name="Hamlet Markarian" userId="4926d2b407f31d77" providerId="LiveId" clId="{BF1D10A6-C8B8-447A-AA6D-231578894E43}" dt="2021-06-09T12:56:01.013" v="633" actId="1076"/>
          <ac:spMkLst>
            <pc:docMk/>
            <pc:sldMk cId="408170814" sldId="1749"/>
            <ac:spMk id="37" creationId="{C561370C-3510-4A5A-AE6B-11FA48937AE3}"/>
          </ac:spMkLst>
        </pc:spChg>
        <pc:spChg chg="mod">
          <ac:chgData name="Hamlet Markarian" userId="4926d2b407f31d77" providerId="LiveId" clId="{BF1D10A6-C8B8-447A-AA6D-231578894E43}" dt="2021-06-09T12:54:53.209" v="620"/>
          <ac:spMkLst>
            <pc:docMk/>
            <pc:sldMk cId="408170814" sldId="1749"/>
            <ac:spMk id="38" creationId="{ACA510CE-1F25-4BD2-AC8A-685E957737A7}"/>
          </ac:spMkLst>
        </pc:spChg>
        <pc:spChg chg="mod">
          <ac:chgData name="Hamlet Markarian" userId="4926d2b407f31d77" providerId="LiveId" clId="{BF1D10A6-C8B8-447A-AA6D-231578894E43}" dt="2021-06-09T12:56:01.013" v="633" actId="1076"/>
          <ac:spMkLst>
            <pc:docMk/>
            <pc:sldMk cId="408170814" sldId="1749"/>
            <ac:spMk id="39" creationId="{C761C45D-0305-4600-A6F3-E8778FA4BC45}"/>
          </ac:spMkLst>
        </pc:spChg>
        <pc:spChg chg="mod">
          <ac:chgData name="Hamlet Markarian" userId="4926d2b407f31d77" providerId="LiveId" clId="{BF1D10A6-C8B8-447A-AA6D-231578894E43}" dt="2021-06-09T12:56:01.013" v="633" actId="1076"/>
          <ac:spMkLst>
            <pc:docMk/>
            <pc:sldMk cId="408170814" sldId="1749"/>
            <ac:spMk id="41" creationId="{45324848-7D8A-444D-80F7-1B13A9837F9A}"/>
          </ac:spMkLst>
        </pc:spChg>
        <pc:spChg chg="mod">
          <ac:chgData name="Hamlet Markarian" userId="4926d2b407f31d77" providerId="LiveId" clId="{BF1D10A6-C8B8-447A-AA6D-231578894E43}" dt="2021-06-09T12:56:01.013" v="633" actId="1076"/>
          <ac:spMkLst>
            <pc:docMk/>
            <pc:sldMk cId="408170814" sldId="1749"/>
            <ac:spMk id="45" creationId="{0A5AA8FE-88CB-4921-ACC2-4618CD9BF135}"/>
          </ac:spMkLst>
        </pc:spChg>
        <pc:spChg chg="mod">
          <ac:chgData name="Hamlet Markarian" userId="4926d2b407f31d77" providerId="LiveId" clId="{BF1D10A6-C8B8-447A-AA6D-231578894E43}" dt="2021-06-09T12:56:01.013" v="633" actId="1076"/>
          <ac:spMkLst>
            <pc:docMk/>
            <pc:sldMk cId="408170814" sldId="1749"/>
            <ac:spMk id="47" creationId="{081AB54C-1E33-44AC-9BC8-0D8971378A83}"/>
          </ac:spMkLst>
        </pc:spChg>
        <pc:spChg chg="add mod">
          <ac:chgData name="Hamlet Markarian" userId="4926d2b407f31d77" providerId="LiveId" clId="{BF1D10A6-C8B8-447A-AA6D-231578894E43}" dt="2021-06-09T12:56:01.013" v="633" actId="1076"/>
          <ac:spMkLst>
            <pc:docMk/>
            <pc:sldMk cId="408170814" sldId="1749"/>
            <ac:spMk id="50" creationId="{6F983CD6-F76A-4267-AF2A-8DE252C401DC}"/>
          </ac:spMkLst>
        </pc:spChg>
        <pc:spChg chg="add mod">
          <ac:chgData name="Hamlet Markarian" userId="4926d2b407f31d77" providerId="LiveId" clId="{BF1D10A6-C8B8-447A-AA6D-231578894E43}" dt="2021-06-09T12:56:01.013" v="633" actId="1076"/>
          <ac:spMkLst>
            <pc:docMk/>
            <pc:sldMk cId="408170814" sldId="1749"/>
            <ac:spMk id="51" creationId="{81446CEB-3C7B-4C44-A888-3F232475A7F6}"/>
          </ac:spMkLst>
        </pc:spChg>
        <pc:spChg chg="mod">
          <ac:chgData name="Hamlet Markarian" userId="4926d2b407f31d77" providerId="LiveId" clId="{BF1D10A6-C8B8-447A-AA6D-231578894E43}" dt="2021-06-09T13:54:01.294" v="1189" actId="1035"/>
          <ac:spMkLst>
            <pc:docMk/>
            <pc:sldMk cId="408170814" sldId="1749"/>
            <ac:spMk id="52" creationId="{A9A2D430-93EE-4180-8A06-ABC5DD37FBD0}"/>
          </ac:spMkLst>
        </pc:spChg>
        <pc:spChg chg="add mod">
          <ac:chgData name="Hamlet Markarian" userId="4926d2b407f31d77" providerId="LiveId" clId="{BF1D10A6-C8B8-447A-AA6D-231578894E43}" dt="2021-06-09T12:56:01.013" v="633" actId="1076"/>
          <ac:spMkLst>
            <pc:docMk/>
            <pc:sldMk cId="408170814" sldId="1749"/>
            <ac:spMk id="53" creationId="{849F8D56-340F-4AFE-9F09-E2489DEC4BA0}"/>
          </ac:spMkLst>
        </pc:spChg>
        <pc:spChg chg="mod">
          <ac:chgData name="Hamlet Markarian" userId="4926d2b407f31d77" providerId="LiveId" clId="{BF1D10A6-C8B8-447A-AA6D-231578894E43}" dt="2021-06-09T13:11:47.723" v="827" actId="1035"/>
          <ac:spMkLst>
            <pc:docMk/>
            <pc:sldMk cId="408170814" sldId="1749"/>
            <ac:spMk id="57" creationId="{B79FE3FB-DDD9-4C52-A866-E3982D872286}"/>
          </ac:spMkLst>
        </pc:spChg>
        <pc:spChg chg="mod">
          <ac:chgData name="Hamlet Markarian" userId="4926d2b407f31d77" providerId="LiveId" clId="{BF1D10A6-C8B8-447A-AA6D-231578894E43}" dt="2021-06-09T12:56:01.013" v="633" actId="1076"/>
          <ac:spMkLst>
            <pc:docMk/>
            <pc:sldMk cId="408170814" sldId="1749"/>
            <ac:spMk id="58" creationId="{09DB2A36-C3CE-41A7-9EEF-6370AD8CC420}"/>
          </ac:spMkLst>
        </pc:spChg>
        <pc:spChg chg="mod">
          <ac:chgData name="Hamlet Markarian" userId="4926d2b407f31d77" providerId="LiveId" clId="{BF1D10A6-C8B8-447A-AA6D-231578894E43}" dt="2021-06-09T12:56:01.013" v="633" actId="1076"/>
          <ac:spMkLst>
            <pc:docMk/>
            <pc:sldMk cId="408170814" sldId="1749"/>
            <ac:spMk id="60" creationId="{B6E7D2AC-4DD7-4583-A2BC-9B982EB3A065}"/>
          </ac:spMkLst>
        </pc:spChg>
        <pc:spChg chg="mod">
          <ac:chgData name="Hamlet Markarian" userId="4926d2b407f31d77" providerId="LiveId" clId="{BF1D10A6-C8B8-447A-AA6D-231578894E43}" dt="2021-06-09T13:54:01.294" v="1189" actId="1035"/>
          <ac:spMkLst>
            <pc:docMk/>
            <pc:sldMk cId="408170814" sldId="1749"/>
            <ac:spMk id="61" creationId="{DDCCED27-782C-4C4E-BE17-2AF5E94DDF18}"/>
          </ac:spMkLst>
        </pc:spChg>
        <pc:spChg chg="mod">
          <ac:chgData name="Hamlet Markarian" userId="4926d2b407f31d77" providerId="LiveId" clId="{BF1D10A6-C8B8-447A-AA6D-231578894E43}" dt="2021-06-09T13:02:06.957" v="678"/>
          <ac:spMkLst>
            <pc:docMk/>
            <pc:sldMk cId="408170814" sldId="1749"/>
            <ac:spMk id="65" creationId="{FD91FDE8-37A9-4543-9877-68342B274B12}"/>
          </ac:spMkLst>
        </pc:spChg>
        <pc:spChg chg="mod">
          <ac:chgData name="Hamlet Markarian" userId="4926d2b407f31d77" providerId="LiveId" clId="{BF1D10A6-C8B8-447A-AA6D-231578894E43}" dt="2021-06-09T13:02:06.957" v="678"/>
          <ac:spMkLst>
            <pc:docMk/>
            <pc:sldMk cId="408170814" sldId="1749"/>
            <ac:spMk id="66" creationId="{5937DF8B-E1B4-485C-9FE9-C7047A2C4737}"/>
          </ac:spMkLst>
        </pc:spChg>
        <pc:spChg chg="mod">
          <ac:chgData name="Hamlet Markarian" userId="4926d2b407f31d77" providerId="LiveId" clId="{BF1D10A6-C8B8-447A-AA6D-231578894E43}" dt="2021-06-09T13:02:06.957" v="678"/>
          <ac:spMkLst>
            <pc:docMk/>
            <pc:sldMk cId="408170814" sldId="1749"/>
            <ac:spMk id="67" creationId="{8354EEC9-D763-49B7-B35B-1B9EFC0D4FDB}"/>
          </ac:spMkLst>
        </pc:spChg>
        <pc:spChg chg="mod">
          <ac:chgData name="Hamlet Markarian" userId="4926d2b407f31d77" providerId="LiveId" clId="{BF1D10A6-C8B8-447A-AA6D-231578894E43}" dt="2021-06-09T13:02:06.957" v="678"/>
          <ac:spMkLst>
            <pc:docMk/>
            <pc:sldMk cId="408170814" sldId="1749"/>
            <ac:spMk id="68" creationId="{C101584B-F274-4716-8692-7D41D9ABDF33}"/>
          </ac:spMkLst>
        </pc:spChg>
        <pc:spChg chg="mod">
          <ac:chgData name="Hamlet Markarian" userId="4926d2b407f31d77" providerId="LiveId" clId="{BF1D10A6-C8B8-447A-AA6D-231578894E43}" dt="2021-06-09T13:02:06.957" v="678"/>
          <ac:spMkLst>
            <pc:docMk/>
            <pc:sldMk cId="408170814" sldId="1749"/>
            <ac:spMk id="69" creationId="{EE13A8F1-20C2-40AB-BF2E-5AEB23B4E18E}"/>
          </ac:spMkLst>
        </pc:spChg>
        <pc:spChg chg="mod">
          <ac:chgData name="Hamlet Markarian" userId="4926d2b407f31d77" providerId="LiveId" clId="{BF1D10A6-C8B8-447A-AA6D-231578894E43}" dt="2021-06-09T13:02:06.957" v="678"/>
          <ac:spMkLst>
            <pc:docMk/>
            <pc:sldMk cId="408170814" sldId="1749"/>
            <ac:spMk id="70" creationId="{11630634-72EC-41C2-A8CC-2090A3FB646A}"/>
          </ac:spMkLst>
        </pc:spChg>
        <pc:spChg chg="add mod">
          <ac:chgData name="Hamlet Markarian" userId="4926d2b407f31d77" providerId="LiveId" clId="{BF1D10A6-C8B8-447A-AA6D-231578894E43}" dt="2021-06-09T13:11:28.240" v="815"/>
          <ac:spMkLst>
            <pc:docMk/>
            <pc:sldMk cId="408170814" sldId="1749"/>
            <ac:spMk id="71" creationId="{E040D5CB-0F50-491F-86FE-26726D65C77C}"/>
          </ac:spMkLst>
        </pc:spChg>
        <pc:spChg chg="add mod">
          <ac:chgData name="Hamlet Markarian" userId="4926d2b407f31d77" providerId="LiveId" clId="{BF1D10A6-C8B8-447A-AA6D-231578894E43}" dt="2021-06-09T13:11:32.829" v="818" actId="20577"/>
          <ac:spMkLst>
            <pc:docMk/>
            <pc:sldMk cId="408170814" sldId="1749"/>
            <ac:spMk id="73" creationId="{91034AD8-119D-4955-835E-BCBD73AEFBC2}"/>
          </ac:spMkLst>
        </pc:spChg>
        <pc:grpChg chg="add mod">
          <ac:chgData name="Hamlet Markarian" userId="4926d2b407f31d77" providerId="LiveId" clId="{BF1D10A6-C8B8-447A-AA6D-231578894E43}" dt="2021-06-09T12:56:01.013" v="633" actId="1076"/>
          <ac:grpSpMkLst>
            <pc:docMk/>
            <pc:sldMk cId="408170814" sldId="1749"/>
            <ac:grpSpMk id="35" creationId="{F22E6492-AC52-4876-A552-398A7E408766}"/>
          </ac:grpSpMkLst>
        </pc:grpChg>
        <pc:grpChg chg="add mod">
          <ac:chgData name="Hamlet Markarian" userId="4926d2b407f31d77" providerId="LiveId" clId="{BF1D10A6-C8B8-447A-AA6D-231578894E43}" dt="2021-06-09T12:56:01.013" v="633" actId="1076"/>
          <ac:grpSpMkLst>
            <pc:docMk/>
            <pc:sldMk cId="408170814" sldId="1749"/>
            <ac:grpSpMk id="43" creationId="{26B60158-8A49-4AF7-BB09-BD6FBA2AA66A}"/>
          </ac:grpSpMkLst>
        </pc:grpChg>
        <pc:grpChg chg="add mod">
          <ac:chgData name="Hamlet Markarian" userId="4926d2b407f31d77" providerId="LiveId" clId="{BF1D10A6-C8B8-447A-AA6D-231578894E43}" dt="2021-06-09T12:56:01.013" v="633" actId="1076"/>
          <ac:grpSpMkLst>
            <pc:docMk/>
            <pc:sldMk cId="408170814" sldId="1749"/>
            <ac:grpSpMk id="56" creationId="{6C95BE97-DFF7-46C1-B592-D92736E9D499}"/>
          </ac:grpSpMkLst>
        </pc:grpChg>
        <pc:grpChg chg="add mod ord">
          <ac:chgData name="Hamlet Markarian" userId="4926d2b407f31d77" providerId="LiveId" clId="{BF1D10A6-C8B8-447A-AA6D-231578894E43}" dt="2021-06-09T13:02:08.229" v="679" actId="167"/>
          <ac:grpSpMkLst>
            <pc:docMk/>
            <pc:sldMk cId="408170814" sldId="1749"/>
            <ac:grpSpMk id="64" creationId="{95BF3B4B-E154-4DEB-B524-6478AE8544AB}"/>
          </ac:grpSpMkLst>
        </pc:grpChg>
        <pc:picChg chg="mod">
          <ac:chgData name="Hamlet Markarian" userId="4926d2b407f31d77" providerId="LiveId" clId="{BF1D10A6-C8B8-447A-AA6D-231578894E43}" dt="2021-06-09T13:11:47.723" v="827" actId="1035"/>
          <ac:picMkLst>
            <pc:docMk/>
            <pc:sldMk cId="408170814" sldId="1749"/>
            <ac:picMk id="24" creationId="{CF495271-C8FB-4340-8152-05DF2B0DBC5D}"/>
          </ac:picMkLst>
        </pc:picChg>
        <pc:picChg chg="del">
          <ac:chgData name="Hamlet Markarian" userId="4926d2b407f31d77" providerId="LiveId" clId="{BF1D10A6-C8B8-447A-AA6D-231578894E43}" dt="2021-06-09T13:11:27.545" v="814" actId="478"/>
          <ac:picMkLst>
            <pc:docMk/>
            <pc:sldMk cId="408170814" sldId="1749"/>
            <ac:picMk id="55" creationId="{8949BDD1-2918-4A15-97B5-46AA812BFC63}"/>
          </ac:picMkLst>
        </pc:picChg>
        <pc:picChg chg="mod">
          <ac:chgData name="Hamlet Markarian" userId="4926d2b407f31d77" providerId="LiveId" clId="{BF1D10A6-C8B8-447A-AA6D-231578894E43}" dt="2021-06-09T13:11:47.723" v="827" actId="1035"/>
          <ac:picMkLst>
            <pc:docMk/>
            <pc:sldMk cId="408170814" sldId="1749"/>
            <ac:picMk id="59" creationId="{B9526696-E983-4EDA-8A8C-E710C71CB59C}"/>
          </ac:picMkLst>
        </pc:picChg>
        <pc:picChg chg="add mod">
          <ac:chgData name="Hamlet Markarian" userId="4926d2b407f31d77" providerId="LiveId" clId="{BF1D10A6-C8B8-447A-AA6D-231578894E43}" dt="2021-06-09T13:11:28.240" v="815"/>
          <ac:picMkLst>
            <pc:docMk/>
            <pc:sldMk cId="408170814" sldId="1749"/>
            <ac:picMk id="72" creationId="{FD0C37D8-A5AE-4629-A6A3-8CE7730F566B}"/>
          </ac:picMkLst>
        </pc:picChg>
        <pc:cxnChg chg="add mod">
          <ac:chgData name="Hamlet Markarian" userId="4926d2b407f31d77" providerId="LiveId" clId="{BF1D10A6-C8B8-447A-AA6D-231578894E43}" dt="2021-06-09T12:56:01.013" v="633" actId="1076"/>
          <ac:cxnSpMkLst>
            <pc:docMk/>
            <pc:sldMk cId="408170814" sldId="1749"/>
            <ac:cxnSpMk id="54" creationId="{5AFE3C9A-5537-4AD8-839E-5C0D04ED9045}"/>
          </ac:cxnSpMkLst>
        </pc:cxnChg>
        <pc:cxnChg chg="add mod">
          <ac:chgData name="Hamlet Markarian" userId="4926d2b407f31d77" providerId="LiveId" clId="{BF1D10A6-C8B8-447A-AA6D-231578894E43}" dt="2021-06-09T12:56:01.013" v="633" actId="1076"/>
          <ac:cxnSpMkLst>
            <pc:docMk/>
            <pc:sldMk cId="408170814" sldId="1749"/>
            <ac:cxnSpMk id="62" creationId="{BB2AF366-13EB-408B-A249-8EC19E93AB7D}"/>
          </ac:cxnSpMkLst>
        </pc:cxnChg>
      </pc:sldChg>
      <pc:sldChg chg="addSp delSp modSp add mod ord modClrScheme chgLayout">
        <pc:chgData name="Hamlet Markarian" userId="4926d2b407f31d77" providerId="LiveId" clId="{BF1D10A6-C8B8-447A-AA6D-231578894E43}" dt="2021-06-09T13:05:57.202" v="735" actId="948"/>
        <pc:sldMkLst>
          <pc:docMk/>
          <pc:sldMk cId="4060078467" sldId="1750"/>
        </pc:sldMkLst>
        <pc:spChg chg="add del mod ord">
          <ac:chgData name="Hamlet Markarian" userId="4926d2b407f31d77" providerId="LiveId" clId="{BF1D10A6-C8B8-447A-AA6D-231578894E43}" dt="2021-06-09T12:59:04.115" v="668"/>
          <ac:spMkLst>
            <pc:docMk/>
            <pc:sldMk cId="4060078467" sldId="1750"/>
            <ac:spMk id="3" creationId="{9D1E7442-4B88-4CE2-BC64-945383EFA89E}"/>
          </ac:spMkLst>
        </pc:spChg>
        <pc:spChg chg="mod">
          <ac:chgData name="Hamlet Markarian" userId="4926d2b407f31d77" providerId="LiveId" clId="{BF1D10A6-C8B8-447A-AA6D-231578894E43}" dt="2021-06-09T12:57:34.267" v="645" actId="20577"/>
          <ac:spMkLst>
            <pc:docMk/>
            <pc:sldMk cId="4060078467" sldId="1750"/>
            <ac:spMk id="5" creationId="{BC01E833-A438-4C2A-AF28-2B402D7F80E5}"/>
          </ac:spMkLst>
        </pc:spChg>
        <pc:spChg chg="add mod ord">
          <ac:chgData name="Hamlet Markarian" userId="4926d2b407f31d77" providerId="LiveId" clId="{BF1D10A6-C8B8-447A-AA6D-231578894E43}" dt="2021-06-09T13:01:45.171" v="675" actId="167"/>
          <ac:spMkLst>
            <pc:docMk/>
            <pc:sldMk cId="4060078467" sldId="1750"/>
            <ac:spMk id="24" creationId="{332A474A-B875-442E-9AB5-6FF3447FA25C}"/>
          </ac:spMkLst>
        </pc:spChg>
        <pc:spChg chg="add del mod ord">
          <ac:chgData name="Hamlet Markarian" userId="4926d2b407f31d77" providerId="LiveId" clId="{BF1D10A6-C8B8-447A-AA6D-231578894E43}" dt="2021-06-09T13:03:41.352" v="701" actId="478"/>
          <ac:spMkLst>
            <pc:docMk/>
            <pc:sldMk cId="4060078467" sldId="1750"/>
            <ac:spMk id="25" creationId="{36A13C57-1BC7-406C-B2E7-24F6E91FC444}"/>
          </ac:spMkLst>
        </pc:spChg>
        <pc:spChg chg="add mod ord">
          <ac:chgData name="Hamlet Markarian" userId="4926d2b407f31d77" providerId="LiveId" clId="{BF1D10A6-C8B8-447A-AA6D-231578894E43}" dt="2021-06-09T13:03:46.832" v="703" actId="167"/>
          <ac:spMkLst>
            <pc:docMk/>
            <pc:sldMk cId="4060078467" sldId="1750"/>
            <ac:spMk id="26" creationId="{2C4F9A38-5C22-4492-AFF2-CEDFDBBD9E35}"/>
          </ac:spMkLst>
        </pc:spChg>
        <pc:spChg chg="add mod ord">
          <ac:chgData name="Hamlet Markarian" userId="4926d2b407f31d77" providerId="LiveId" clId="{BF1D10A6-C8B8-447A-AA6D-231578894E43}" dt="2021-06-09T13:01:45.171" v="675" actId="167"/>
          <ac:spMkLst>
            <pc:docMk/>
            <pc:sldMk cId="4060078467" sldId="1750"/>
            <ac:spMk id="27" creationId="{36122A01-000C-4442-9B67-380C1C284A73}"/>
          </ac:spMkLst>
        </pc:spChg>
        <pc:spChg chg="add mod ord">
          <ac:chgData name="Hamlet Markarian" userId="4926d2b407f31d77" providerId="LiveId" clId="{BF1D10A6-C8B8-447A-AA6D-231578894E43}" dt="2021-06-09T13:01:45.171" v="675" actId="167"/>
          <ac:spMkLst>
            <pc:docMk/>
            <pc:sldMk cId="4060078467" sldId="1750"/>
            <ac:spMk id="28" creationId="{A64DF146-2014-4876-B775-9941C97D0663}"/>
          </ac:spMkLst>
        </pc:spChg>
        <pc:spChg chg="add mod ord">
          <ac:chgData name="Hamlet Markarian" userId="4926d2b407f31d77" providerId="LiveId" clId="{BF1D10A6-C8B8-447A-AA6D-231578894E43}" dt="2021-06-09T13:03:35.594" v="698" actId="14100"/>
          <ac:spMkLst>
            <pc:docMk/>
            <pc:sldMk cId="4060078467" sldId="1750"/>
            <ac:spMk id="30" creationId="{35CC135E-8373-4183-A36B-8F05A75AB414}"/>
          </ac:spMkLst>
        </pc:spChg>
        <pc:spChg chg="mod">
          <ac:chgData name="Hamlet Markarian" userId="4926d2b407f31d77" providerId="LiveId" clId="{BF1D10A6-C8B8-447A-AA6D-231578894E43}" dt="2021-06-09T12:57:42.636" v="647" actId="20577"/>
          <ac:spMkLst>
            <pc:docMk/>
            <pc:sldMk cId="4060078467" sldId="1750"/>
            <ac:spMk id="32" creationId="{7FB8C0CA-2811-4D85-BE2D-ADA8471CE68E}"/>
          </ac:spMkLst>
        </pc:spChg>
        <pc:spChg chg="add del mod ord">
          <ac:chgData name="Hamlet Markarian" userId="4926d2b407f31d77" providerId="LiveId" clId="{BF1D10A6-C8B8-447A-AA6D-231578894E43}" dt="2021-06-09T13:03:32.712" v="697" actId="478"/>
          <ac:spMkLst>
            <pc:docMk/>
            <pc:sldMk cId="4060078467" sldId="1750"/>
            <ac:spMk id="33" creationId="{324D9E72-3F80-4301-8D5C-61E7394E2B97}"/>
          </ac:spMkLst>
        </pc:spChg>
        <pc:spChg chg="mod">
          <ac:chgData name="Hamlet Markarian" userId="4926d2b407f31d77" providerId="LiveId" clId="{BF1D10A6-C8B8-447A-AA6D-231578894E43}" dt="2021-06-09T12:57:50.180" v="648"/>
          <ac:spMkLst>
            <pc:docMk/>
            <pc:sldMk cId="4060078467" sldId="1750"/>
            <ac:spMk id="34" creationId="{8D39D343-1129-4D71-8A90-F23E78CC0EB0}"/>
          </ac:spMkLst>
        </pc:spChg>
        <pc:spChg chg="add mod ord">
          <ac:chgData name="Hamlet Markarian" userId="4926d2b407f31d77" providerId="LiveId" clId="{BF1D10A6-C8B8-447A-AA6D-231578894E43}" dt="2021-06-09T13:01:45.171" v="675" actId="167"/>
          <ac:spMkLst>
            <pc:docMk/>
            <pc:sldMk cId="4060078467" sldId="1750"/>
            <ac:spMk id="35" creationId="{D99DE5D4-9503-4D98-B245-8590EB381B07}"/>
          </ac:spMkLst>
        </pc:spChg>
        <pc:spChg chg="add mod ord">
          <ac:chgData name="Hamlet Markarian" userId="4926d2b407f31d77" providerId="LiveId" clId="{BF1D10A6-C8B8-447A-AA6D-231578894E43}" dt="2021-06-09T13:02:19.445" v="682"/>
          <ac:spMkLst>
            <pc:docMk/>
            <pc:sldMk cId="4060078467" sldId="1750"/>
            <ac:spMk id="36" creationId="{79A5A9A2-AE5F-4B6C-8D6F-04D1075D9CFE}"/>
          </ac:spMkLst>
        </pc:spChg>
        <pc:spChg chg="add del mod ord">
          <ac:chgData name="Hamlet Markarian" userId="4926d2b407f31d77" providerId="LiveId" clId="{BF1D10A6-C8B8-447A-AA6D-231578894E43}" dt="2021-06-09T13:03:38.760" v="700" actId="478"/>
          <ac:spMkLst>
            <pc:docMk/>
            <pc:sldMk cId="4060078467" sldId="1750"/>
            <ac:spMk id="37" creationId="{784E89AA-BEF8-43FC-9E83-13F26A32BCC3}"/>
          </ac:spMkLst>
        </pc:spChg>
        <pc:spChg chg="add mod ord">
          <ac:chgData name="Hamlet Markarian" userId="4926d2b407f31d77" providerId="LiveId" clId="{BF1D10A6-C8B8-447A-AA6D-231578894E43}" dt="2021-06-09T13:03:23.354" v="694"/>
          <ac:spMkLst>
            <pc:docMk/>
            <pc:sldMk cId="4060078467" sldId="1750"/>
            <ac:spMk id="38" creationId="{94537968-93AE-4CC0-AEFF-8B17735AC566}"/>
          </ac:spMkLst>
        </pc:spChg>
        <pc:spChg chg="add mod ord">
          <ac:chgData name="Hamlet Markarian" userId="4926d2b407f31d77" providerId="LiveId" clId="{BF1D10A6-C8B8-447A-AA6D-231578894E43}" dt="2021-06-09T13:01:45.171" v="675" actId="167"/>
          <ac:spMkLst>
            <pc:docMk/>
            <pc:sldMk cId="4060078467" sldId="1750"/>
            <ac:spMk id="39" creationId="{64F53520-A1CD-423F-9E9B-53A67C49D652}"/>
          </ac:spMkLst>
        </pc:spChg>
        <pc:spChg chg="add mod ord">
          <ac:chgData name="Hamlet Markarian" userId="4926d2b407f31d77" providerId="LiveId" clId="{BF1D10A6-C8B8-447A-AA6D-231578894E43}" dt="2021-06-09T13:01:45.171" v="675" actId="167"/>
          <ac:spMkLst>
            <pc:docMk/>
            <pc:sldMk cId="4060078467" sldId="1750"/>
            <ac:spMk id="44" creationId="{55E8F44E-14C9-423D-8485-59E3CA01BFA8}"/>
          </ac:spMkLst>
        </pc:spChg>
        <pc:spChg chg="add del mod ord">
          <ac:chgData name="Hamlet Markarian" userId="4926d2b407f31d77" providerId="LiveId" clId="{BF1D10A6-C8B8-447A-AA6D-231578894E43}" dt="2021-06-09T13:03:37.368" v="699" actId="478"/>
          <ac:spMkLst>
            <pc:docMk/>
            <pc:sldMk cId="4060078467" sldId="1750"/>
            <ac:spMk id="45" creationId="{6F1AD17A-C887-474D-AF87-B628CA79A250}"/>
          </ac:spMkLst>
        </pc:spChg>
        <pc:spChg chg="add mod ord">
          <ac:chgData name="Hamlet Markarian" userId="4926d2b407f31d77" providerId="LiveId" clId="{BF1D10A6-C8B8-447A-AA6D-231578894E43}" dt="2021-06-09T13:01:45.171" v="675" actId="167"/>
          <ac:spMkLst>
            <pc:docMk/>
            <pc:sldMk cId="4060078467" sldId="1750"/>
            <ac:spMk id="46" creationId="{2FF114C9-0B9B-4250-9C0C-21B725F704F1}"/>
          </ac:spMkLst>
        </pc:spChg>
        <pc:spChg chg="add mod ord">
          <ac:chgData name="Hamlet Markarian" userId="4926d2b407f31d77" providerId="LiveId" clId="{BF1D10A6-C8B8-447A-AA6D-231578894E43}" dt="2021-06-09T13:01:45.171" v="675" actId="167"/>
          <ac:spMkLst>
            <pc:docMk/>
            <pc:sldMk cId="4060078467" sldId="1750"/>
            <ac:spMk id="47" creationId="{3B8AB1A8-C26D-4CBA-B4B7-4659F3AE1DF3}"/>
          </ac:spMkLst>
        </pc:spChg>
        <pc:spChg chg="add mod ord">
          <ac:chgData name="Hamlet Markarian" userId="4926d2b407f31d77" providerId="LiveId" clId="{BF1D10A6-C8B8-447A-AA6D-231578894E43}" dt="2021-06-09T13:01:45.171" v="675" actId="167"/>
          <ac:spMkLst>
            <pc:docMk/>
            <pc:sldMk cId="4060078467" sldId="1750"/>
            <ac:spMk id="48" creationId="{800C85B6-4643-466D-B51C-C6562CD6E204}"/>
          </ac:spMkLst>
        </pc:spChg>
        <pc:spChg chg="mod">
          <ac:chgData name="Hamlet Markarian" userId="4926d2b407f31d77" providerId="LiveId" clId="{BF1D10A6-C8B8-447A-AA6D-231578894E43}" dt="2021-06-09T13:02:10.271" v="680"/>
          <ac:spMkLst>
            <pc:docMk/>
            <pc:sldMk cId="4060078467" sldId="1750"/>
            <ac:spMk id="52" creationId="{9FB7B86E-FA16-4130-B653-03CE0F28F605}"/>
          </ac:spMkLst>
        </pc:spChg>
        <pc:spChg chg="mod">
          <ac:chgData name="Hamlet Markarian" userId="4926d2b407f31d77" providerId="LiveId" clId="{BF1D10A6-C8B8-447A-AA6D-231578894E43}" dt="2021-06-09T13:02:10.271" v="680"/>
          <ac:spMkLst>
            <pc:docMk/>
            <pc:sldMk cId="4060078467" sldId="1750"/>
            <ac:spMk id="53" creationId="{F3A90A97-9E83-4BBD-B807-0F97E3C38CF0}"/>
          </ac:spMkLst>
        </pc:spChg>
        <pc:spChg chg="mod">
          <ac:chgData name="Hamlet Markarian" userId="4926d2b407f31d77" providerId="LiveId" clId="{BF1D10A6-C8B8-447A-AA6D-231578894E43}" dt="2021-06-09T13:02:10.271" v="680"/>
          <ac:spMkLst>
            <pc:docMk/>
            <pc:sldMk cId="4060078467" sldId="1750"/>
            <ac:spMk id="54" creationId="{81173D9D-F356-4361-9B7B-1A9860D6D06B}"/>
          </ac:spMkLst>
        </pc:spChg>
        <pc:spChg chg="mod">
          <ac:chgData name="Hamlet Markarian" userId="4926d2b407f31d77" providerId="LiveId" clId="{BF1D10A6-C8B8-447A-AA6D-231578894E43}" dt="2021-06-09T13:02:10.271" v="680"/>
          <ac:spMkLst>
            <pc:docMk/>
            <pc:sldMk cId="4060078467" sldId="1750"/>
            <ac:spMk id="56" creationId="{F071E04E-AF8B-487C-BA6E-00F6AA2EDCF4}"/>
          </ac:spMkLst>
        </pc:spChg>
        <pc:spChg chg="mod">
          <ac:chgData name="Hamlet Markarian" userId="4926d2b407f31d77" providerId="LiveId" clId="{BF1D10A6-C8B8-447A-AA6D-231578894E43}" dt="2021-06-09T12:57:56.544" v="649"/>
          <ac:spMkLst>
            <pc:docMk/>
            <pc:sldMk cId="4060078467" sldId="1750"/>
            <ac:spMk id="57" creationId="{B79FE3FB-DDD9-4C52-A866-E3982D872286}"/>
          </ac:spMkLst>
        </pc:spChg>
        <pc:spChg chg="mod">
          <ac:chgData name="Hamlet Markarian" userId="4926d2b407f31d77" providerId="LiveId" clId="{BF1D10A6-C8B8-447A-AA6D-231578894E43}" dt="2021-06-09T13:02:10.271" v="680"/>
          <ac:spMkLst>
            <pc:docMk/>
            <pc:sldMk cId="4060078467" sldId="1750"/>
            <ac:spMk id="58" creationId="{F00E9041-8768-4C82-B4DA-651C080384D8}"/>
          </ac:spMkLst>
        </pc:spChg>
        <pc:spChg chg="mod">
          <ac:chgData name="Hamlet Markarian" userId="4926d2b407f31d77" providerId="LiveId" clId="{BF1D10A6-C8B8-447A-AA6D-231578894E43}" dt="2021-06-09T13:02:10.271" v="680"/>
          <ac:spMkLst>
            <pc:docMk/>
            <pc:sldMk cId="4060078467" sldId="1750"/>
            <ac:spMk id="60" creationId="{6F779570-4BA8-4428-B040-16DCDD183E9D}"/>
          </ac:spMkLst>
        </pc:spChg>
        <pc:spChg chg="mod">
          <ac:chgData name="Hamlet Markarian" userId="4926d2b407f31d77" providerId="LiveId" clId="{BF1D10A6-C8B8-447A-AA6D-231578894E43}" dt="2021-06-09T13:02:58.067" v="692"/>
          <ac:spMkLst>
            <pc:docMk/>
            <pc:sldMk cId="4060078467" sldId="1750"/>
            <ac:spMk id="61" creationId="{DDCCED27-782C-4C4E-BE17-2AF5E94DDF18}"/>
          </ac:spMkLst>
        </pc:spChg>
        <pc:spChg chg="del">
          <ac:chgData name="Hamlet Markarian" userId="4926d2b407f31d77" providerId="LiveId" clId="{BF1D10A6-C8B8-447A-AA6D-231578894E43}" dt="2021-06-09T13:01:40.808" v="673" actId="478"/>
          <ac:spMkLst>
            <pc:docMk/>
            <pc:sldMk cId="4060078467" sldId="1750"/>
            <ac:spMk id="62" creationId="{37465C46-D095-4036-A7FF-1D0E02BE1107}"/>
          </ac:spMkLst>
        </pc:spChg>
        <pc:spChg chg="mod">
          <ac:chgData name="Hamlet Markarian" userId="4926d2b407f31d77" providerId="LiveId" clId="{BF1D10A6-C8B8-447A-AA6D-231578894E43}" dt="2021-06-09T13:05:57.202" v="735" actId="948"/>
          <ac:spMkLst>
            <pc:docMk/>
            <pc:sldMk cId="4060078467" sldId="1750"/>
            <ac:spMk id="64" creationId="{570FB99D-1077-4407-A41E-D28A4FDFFBD4}"/>
          </ac:spMkLst>
        </pc:spChg>
        <pc:spChg chg="mod">
          <ac:chgData name="Hamlet Markarian" userId="4926d2b407f31d77" providerId="LiveId" clId="{BF1D10A6-C8B8-447A-AA6D-231578894E43}" dt="2021-06-09T13:01:08.102" v="671"/>
          <ac:spMkLst>
            <pc:docMk/>
            <pc:sldMk cId="4060078467" sldId="1750"/>
            <ac:spMk id="65" creationId="{08D9087F-83D0-42DC-9563-CA33927EA434}"/>
          </ac:spMkLst>
        </pc:spChg>
        <pc:spChg chg="mod">
          <ac:chgData name="Hamlet Markarian" userId="4926d2b407f31d77" providerId="LiveId" clId="{BF1D10A6-C8B8-447A-AA6D-231578894E43}" dt="2021-06-09T13:01:05.243" v="670" actId="20577"/>
          <ac:spMkLst>
            <pc:docMk/>
            <pc:sldMk cId="4060078467" sldId="1750"/>
            <ac:spMk id="66" creationId="{4DAA57AA-A427-47A4-9BEB-EB52893217EF}"/>
          </ac:spMkLst>
        </pc:spChg>
        <pc:spChg chg="add mod">
          <ac:chgData name="Hamlet Markarian" userId="4926d2b407f31d77" providerId="LiveId" clId="{BF1D10A6-C8B8-447A-AA6D-231578894E43}" dt="2021-06-09T13:03:10.709" v="693" actId="14100"/>
          <ac:spMkLst>
            <pc:docMk/>
            <pc:sldMk cId="4060078467" sldId="1750"/>
            <ac:spMk id="67" creationId="{29AC0AC5-836B-496E-916D-47D07F6EC2E9}"/>
          </ac:spMkLst>
        </pc:spChg>
        <pc:spChg chg="add mod">
          <ac:chgData name="Hamlet Markarian" userId="4926d2b407f31d77" providerId="LiveId" clId="{BF1D10A6-C8B8-447A-AA6D-231578894E43}" dt="2021-06-09T13:02:52.944" v="691"/>
          <ac:spMkLst>
            <pc:docMk/>
            <pc:sldMk cId="4060078467" sldId="1750"/>
            <ac:spMk id="68" creationId="{85634407-4570-479E-9DC1-DBB1C80D54C2}"/>
          </ac:spMkLst>
        </pc:spChg>
        <pc:grpChg chg="add mod ord">
          <ac:chgData name="Hamlet Markarian" userId="4926d2b407f31d77" providerId="LiveId" clId="{BF1D10A6-C8B8-447A-AA6D-231578894E43}" dt="2021-06-09T13:02:11.433" v="681" actId="167"/>
          <ac:grpSpMkLst>
            <pc:docMk/>
            <pc:sldMk cId="4060078467" sldId="1750"/>
            <ac:grpSpMk id="51" creationId="{52E6AA0F-5D26-48F8-B40B-325282E3A986}"/>
          </ac:grpSpMkLst>
        </pc:grpChg>
        <pc:picChg chg="mod">
          <ac:chgData name="Hamlet Markarian" userId="4926d2b407f31d77" providerId="LiveId" clId="{BF1D10A6-C8B8-447A-AA6D-231578894E43}" dt="2021-06-09T12:59:04.115" v="668"/>
          <ac:picMkLst>
            <pc:docMk/>
            <pc:sldMk cId="4060078467" sldId="1750"/>
            <ac:picMk id="23" creationId="{D07D5ED1-8814-4701-BF53-4E6DA2B84A4F}"/>
          </ac:picMkLst>
        </pc:picChg>
        <pc:picChg chg="del">
          <ac:chgData name="Hamlet Markarian" userId="4926d2b407f31d77" providerId="LiveId" clId="{BF1D10A6-C8B8-447A-AA6D-231578894E43}" dt="2021-06-09T12:58:14.200" v="652" actId="478"/>
          <ac:picMkLst>
            <pc:docMk/>
            <pc:sldMk cId="4060078467" sldId="1750"/>
            <ac:picMk id="31" creationId="{230D3942-CB7F-4F57-8D15-9EC0518A5700}"/>
          </ac:picMkLst>
        </pc:picChg>
        <pc:picChg chg="add mod ord">
          <ac:chgData name="Hamlet Markarian" userId="4926d2b407f31d77" providerId="LiveId" clId="{BF1D10A6-C8B8-447A-AA6D-231578894E43}" dt="2021-06-09T13:01:45.171" v="675" actId="167"/>
          <ac:picMkLst>
            <pc:docMk/>
            <pc:sldMk cId="4060078467" sldId="1750"/>
            <ac:picMk id="40" creationId="{9605B815-7664-4720-90A4-FD28FFEDA7C7}"/>
          </ac:picMkLst>
        </pc:picChg>
        <pc:picChg chg="add mod ord">
          <ac:chgData name="Hamlet Markarian" userId="4926d2b407f31d77" providerId="LiveId" clId="{BF1D10A6-C8B8-447A-AA6D-231578894E43}" dt="2021-06-09T13:03:31.392" v="696" actId="1076"/>
          <ac:picMkLst>
            <pc:docMk/>
            <pc:sldMk cId="4060078467" sldId="1750"/>
            <ac:picMk id="41" creationId="{F90F7854-C3F0-4C14-AFB9-9ADBC7B15C6B}"/>
          </ac:picMkLst>
        </pc:picChg>
        <pc:picChg chg="add del mod ord">
          <ac:chgData name="Hamlet Markarian" userId="4926d2b407f31d77" providerId="LiveId" clId="{BF1D10A6-C8B8-447A-AA6D-231578894E43}" dt="2021-06-09T13:03:27.656" v="695" actId="478"/>
          <ac:picMkLst>
            <pc:docMk/>
            <pc:sldMk cId="4060078467" sldId="1750"/>
            <ac:picMk id="42" creationId="{B2BA4965-FCAB-4CB4-BF3E-B99D09D3BAAF}"/>
          </ac:picMkLst>
        </pc:picChg>
        <pc:picChg chg="add mod ord">
          <ac:chgData name="Hamlet Markarian" userId="4926d2b407f31d77" providerId="LiveId" clId="{BF1D10A6-C8B8-447A-AA6D-231578894E43}" dt="2021-06-09T13:01:45.171" v="675" actId="167"/>
          <ac:picMkLst>
            <pc:docMk/>
            <pc:sldMk cId="4060078467" sldId="1750"/>
            <ac:picMk id="43" creationId="{4B8C81D1-55C0-4A6F-9CED-EA112289C50E}"/>
          </ac:picMkLst>
        </pc:picChg>
        <pc:picChg chg="add del mod ord">
          <ac:chgData name="Hamlet Markarian" userId="4926d2b407f31d77" providerId="LiveId" clId="{BF1D10A6-C8B8-447A-AA6D-231578894E43}" dt="2021-06-09T13:03:27.656" v="695" actId="478"/>
          <ac:picMkLst>
            <pc:docMk/>
            <pc:sldMk cId="4060078467" sldId="1750"/>
            <ac:picMk id="49" creationId="{ADF36DCA-8DC4-4547-BF15-041C8726E87E}"/>
          </ac:picMkLst>
        </pc:picChg>
        <pc:picChg chg="add del mod ord">
          <ac:chgData name="Hamlet Markarian" userId="4926d2b407f31d77" providerId="LiveId" clId="{BF1D10A6-C8B8-447A-AA6D-231578894E43}" dt="2021-06-09T13:03:27.656" v="695" actId="478"/>
          <ac:picMkLst>
            <pc:docMk/>
            <pc:sldMk cId="4060078467" sldId="1750"/>
            <ac:picMk id="50" creationId="{5C00324C-310C-4267-8270-42E214A07783}"/>
          </ac:picMkLst>
        </pc:picChg>
        <pc:picChg chg="add del mod">
          <ac:chgData name="Hamlet Markarian" userId="4926d2b407f31d77" providerId="LiveId" clId="{BF1D10A6-C8B8-447A-AA6D-231578894E43}" dt="2021-06-09T12:59:04.115" v="668"/>
          <ac:picMkLst>
            <pc:docMk/>
            <pc:sldMk cId="4060078467" sldId="1750"/>
            <ac:picMk id="2050" creationId="{C34785BE-453F-4798-A78A-9018EE1224E8}"/>
          </ac:picMkLst>
        </pc:picChg>
      </pc:sldChg>
      <pc:sldChg chg="addSp delSp modSp add mod ord">
        <pc:chgData name="Hamlet Markarian" userId="4926d2b407f31d77" providerId="LiveId" clId="{BF1D10A6-C8B8-447A-AA6D-231578894E43}" dt="2021-06-09T13:22:57.241" v="922" actId="207"/>
        <pc:sldMkLst>
          <pc:docMk/>
          <pc:sldMk cId="1446245867" sldId="1751"/>
        </pc:sldMkLst>
        <pc:spChg chg="add del mod ord">
          <ac:chgData name="Hamlet Markarian" userId="4926d2b407f31d77" providerId="LiveId" clId="{BF1D10A6-C8B8-447A-AA6D-231578894E43}" dt="2021-06-09T13:22:07.509" v="918"/>
          <ac:spMkLst>
            <pc:docMk/>
            <pc:sldMk cId="1446245867" sldId="1751"/>
            <ac:spMk id="3" creationId="{01CD9744-A85F-4BD4-8577-E7BAADAB7AE7}"/>
          </ac:spMkLst>
        </pc:spChg>
        <pc:spChg chg="mod">
          <ac:chgData name="Hamlet Markarian" userId="4926d2b407f31d77" providerId="LiveId" clId="{BF1D10A6-C8B8-447A-AA6D-231578894E43}" dt="2021-06-09T13:20:00.885" v="897"/>
          <ac:spMkLst>
            <pc:docMk/>
            <pc:sldMk cId="1446245867" sldId="1751"/>
            <ac:spMk id="5" creationId="{BC01E833-A438-4C2A-AF28-2B402D7F80E5}"/>
          </ac:spMkLst>
        </pc:spChg>
        <pc:spChg chg="del">
          <ac:chgData name="Hamlet Markarian" userId="4926d2b407f31d77" providerId="LiveId" clId="{BF1D10A6-C8B8-447A-AA6D-231578894E43}" dt="2021-06-09T13:22:33.147" v="919" actId="478"/>
          <ac:spMkLst>
            <pc:docMk/>
            <pc:sldMk cId="1446245867" sldId="1751"/>
            <ac:spMk id="24" creationId="{332A474A-B875-442E-9AB5-6FF3447FA25C}"/>
          </ac:spMkLst>
        </pc:spChg>
        <pc:spChg chg="del">
          <ac:chgData name="Hamlet Markarian" userId="4926d2b407f31d77" providerId="LiveId" clId="{BF1D10A6-C8B8-447A-AA6D-231578894E43}" dt="2021-06-09T13:22:33.147" v="919" actId="478"/>
          <ac:spMkLst>
            <pc:docMk/>
            <pc:sldMk cId="1446245867" sldId="1751"/>
            <ac:spMk id="26" creationId="{2C4F9A38-5C22-4492-AFF2-CEDFDBBD9E35}"/>
          </ac:spMkLst>
        </pc:spChg>
        <pc:spChg chg="del">
          <ac:chgData name="Hamlet Markarian" userId="4926d2b407f31d77" providerId="LiveId" clId="{BF1D10A6-C8B8-447A-AA6D-231578894E43}" dt="2021-06-09T13:22:33.147" v="919" actId="478"/>
          <ac:spMkLst>
            <pc:docMk/>
            <pc:sldMk cId="1446245867" sldId="1751"/>
            <ac:spMk id="27" creationId="{36122A01-000C-4442-9B67-380C1C284A73}"/>
          </ac:spMkLst>
        </pc:spChg>
        <pc:spChg chg="del">
          <ac:chgData name="Hamlet Markarian" userId="4926d2b407f31d77" providerId="LiveId" clId="{BF1D10A6-C8B8-447A-AA6D-231578894E43}" dt="2021-06-09T13:22:33.147" v="919" actId="478"/>
          <ac:spMkLst>
            <pc:docMk/>
            <pc:sldMk cId="1446245867" sldId="1751"/>
            <ac:spMk id="28" creationId="{A64DF146-2014-4876-B775-9941C97D0663}"/>
          </ac:spMkLst>
        </pc:spChg>
        <pc:spChg chg="del">
          <ac:chgData name="Hamlet Markarian" userId="4926d2b407f31d77" providerId="LiveId" clId="{BF1D10A6-C8B8-447A-AA6D-231578894E43}" dt="2021-06-09T13:22:33.147" v="919" actId="478"/>
          <ac:spMkLst>
            <pc:docMk/>
            <pc:sldMk cId="1446245867" sldId="1751"/>
            <ac:spMk id="30" creationId="{35CC135E-8373-4183-A36B-8F05A75AB414}"/>
          </ac:spMkLst>
        </pc:spChg>
        <pc:spChg chg="mod">
          <ac:chgData name="Hamlet Markarian" userId="4926d2b407f31d77" providerId="LiveId" clId="{BF1D10A6-C8B8-447A-AA6D-231578894E43}" dt="2021-06-09T13:20:06.446" v="901" actId="20577"/>
          <ac:spMkLst>
            <pc:docMk/>
            <pc:sldMk cId="1446245867" sldId="1751"/>
            <ac:spMk id="32" creationId="{7FB8C0CA-2811-4D85-BE2D-ADA8471CE68E}"/>
          </ac:spMkLst>
        </pc:spChg>
        <pc:spChg chg="mod">
          <ac:chgData name="Hamlet Markarian" userId="4926d2b407f31d77" providerId="LiveId" clId="{BF1D10A6-C8B8-447A-AA6D-231578894E43}" dt="2021-06-09T13:21:20.771" v="905"/>
          <ac:spMkLst>
            <pc:docMk/>
            <pc:sldMk cId="1446245867" sldId="1751"/>
            <ac:spMk id="34" creationId="{8D39D343-1129-4D71-8A90-F23E78CC0EB0}"/>
          </ac:spMkLst>
        </pc:spChg>
        <pc:spChg chg="del">
          <ac:chgData name="Hamlet Markarian" userId="4926d2b407f31d77" providerId="LiveId" clId="{BF1D10A6-C8B8-447A-AA6D-231578894E43}" dt="2021-06-09T13:22:33.147" v="919" actId="478"/>
          <ac:spMkLst>
            <pc:docMk/>
            <pc:sldMk cId="1446245867" sldId="1751"/>
            <ac:spMk id="35" creationId="{D99DE5D4-9503-4D98-B245-8590EB381B07}"/>
          </ac:spMkLst>
        </pc:spChg>
        <pc:spChg chg="del">
          <ac:chgData name="Hamlet Markarian" userId="4926d2b407f31d77" providerId="LiveId" clId="{BF1D10A6-C8B8-447A-AA6D-231578894E43}" dt="2021-06-09T13:22:33.147" v="919" actId="478"/>
          <ac:spMkLst>
            <pc:docMk/>
            <pc:sldMk cId="1446245867" sldId="1751"/>
            <ac:spMk id="36" creationId="{79A5A9A2-AE5F-4B6C-8D6F-04D1075D9CFE}"/>
          </ac:spMkLst>
        </pc:spChg>
        <pc:spChg chg="del">
          <ac:chgData name="Hamlet Markarian" userId="4926d2b407f31d77" providerId="LiveId" clId="{BF1D10A6-C8B8-447A-AA6D-231578894E43}" dt="2021-06-09T13:22:33.147" v="919" actId="478"/>
          <ac:spMkLst>
            <pc:docMk/>
            <pc:sldMk cId="1446245867" sldId="1751"/>
            <ac:spMk id="38" creationId="{94537968-93AE-4CC0-AEFF-8B17735AC566}"/>
          </ac:spMkLst>
        </pc:spChg>
        <pc:spChg chg="del">
          <ac:chgData name="Hamlet Markarian" userId="4926d2b407f31d77" providerId="LiveId" clId="{BF1D10A6-C8B8-447A-AA6D-231578894E43}" dt="2021-06-09T13:22:33.147" v="919" actId="478"/>
          <ac:spMkLst>
            <pc:docMk/>
            <pc:sldMk cId="1446245867" sldId="1751"/>
            <ac:spMk id="39" creationId="{64F53520-A1CD-423F-9E9B-53A67C49D652}"/>
          </ac:spMkLst>
        </pc:spChg>
        <pc:spChg chg="del">
          <ac:chgData name="Hamlet Markarian" userId="4926d2b407f31d77" providerId="LiveId" clId="{BF1D10A6-C8B8-447A-AA6D-231578894E43}" dt="2021-06-09T13:22:33.147" v="919" actId="478"/>
          <ac:spMkLst>
            <pc:docMk/>
            <pc:sldMk cId="1446245867" sldId="1751"/>
            <ac:spMk id="44" creationId="{55E8F44E-14C9-423D-8485-59E3CA01BFA8}"/>
          </ac:spMkLst>
        </pc:spChg>
        <pc:spChg chg="del">
          <ac:chgData name="Hamlet Markarian" userId="4926d2b407f31d77" providerId="LiveId" clId="{BF1D10A6-C8B8-447A-AA6D-231578894E43}" dt="2021-06-09T13:22:33.147" v="919" actId="478"/>
          <ac:spMkLst>
            <pc:docMk/>
            <pc:sldMk cId="1446245867" sldId="1751"/>
            <ac:spMk id="46" creationId="{2FF114C9-0B9B-4250-9C0C-21B725F704F1}"/>
          </ac:spMkLst>
        </pc:spChg>
        <pc:spChg chg="del">
          <ac:chgData name="Hamlet Markarian" userId="4926d2b407f31d77" providerId="LiveId" clId="{BF1D10A6-C8B8-447A-AA6D-231578894E43}" dt="2021-06-09T13:22:33.147" v="919" actId="478"/>
          <ac:spMkLst>
            <pc:docMk/>
            <pc:sldMk cId="1446245867" sldId="1751"/>
            <ac:spMk id="47" creationId="{3B8AB1A8-C26D-4CBA-B4B7-4659F3AE1DF3}"/>
          </ac:spMkLst>
        </pc:spChg>
        <pc:spChg chg="del">
          <ac:chgData name="Hamlet Markarian" userId="4926d2b407f31d77" providerId="LiveId" clId="{BF1D10A6-C8B8-447A-AA6D-231578894E43}" dt="2021-06-09T13:22:33.147" v="919" actId="478"/>
          <ac:spMkLst>
            <pc:docMk/>
            <pc:sldMk cId="1446245867" sldId="1751"/>
            <ac:spMk id="48" creationId="{800C85B6-4643-466D-B51C-C6562CD6E204}"/>
          </ac:spMkLst>
        </pc:spChg>
        <pc:spChg chg="add mod ord">
          <ac:chgData name="Hamlet Markarian" userId="4926d2b407f31d77" providerId="LiveId" clId="{BF1D10A6-C8B8-447A-AA6D-231578894E43}" dt="2021-06-09T13:22:57.241" v="922" actId="207"/>
          <ac:spMkLst>
            <pc:docMk/>
            <pc:sldMk cId="1446245867" sldId="1751"/>
            <ac:spMk id="50" creationId="{C8D468BE-014A-43B0-BEDC-2FEE06838614}"/>
          </ac:spMkLst>
        </pc:spChg>
        <pc:spChg chg="mod">
          <ac:chgData name="Hamlet Markarian" userId="4926d2b407f31d77" providerId="LiveId" clId="{BF1D10A6-C8B8-447A-AA6D-231578894E43}" dt="2021-06-09T13:21:26.409" v="906"/>
          <ac:spMkLst>
            <pc:docMk/>
            <pc:sldMk cId="1446245867" sldId="1751"/>
            <ac:spMk id="57" creationId="{B79FE3FB-DDD9-4C52-A866-E3982D872286}"/>
          </ac:spMkLst>
        </pc:spChg>
        <pc:spChg chg="del">
          <ac:chgData name="Hamlet Markarian" userId="4926d2b407f31d77" providerId="LiveId" clId="{BF1D10A6-C8B8-447A-AA6D-231578894E43}" dt="2021-06-09T13:22:33.147" v="919" actId="478"/>
          <ac:spMkLst>
            <pc:docMk/>
            <pc:sldMk cId="1446245867" sldId="1751"/>
            <ac:spMk id="61" creationId="{DDCCED27-782C-4C4E-BE17-2AF5E94DDF18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62" creationId="{05C786D5-91C7-46C8-A9F1-70927D9DED79}"/>
          </ac:spMkLst>
        </pc:spChg>
        <pc:spChg chg="del">
          <ac:chgData name="Hamlet Markarian" userId="4926d2b407f31d77" providerId="LiveId" clId="{BF1D10A6-C8B8-447A-AA6D-231578894E43}" dt="2021-06-09T13:22:33.147" v="919" actId="478"/>
          <ac:spMkLst>
            <pc:docMk/>
            <pc:sldMk cId="1446245867" sldId="1751"/>
            <ac:spMk id="64" creationId="{570FB99D-1077-4407-A41E-D28A4FDFFBD4}"/>
          </ac:spMkLst>
        </pc:spChg>
        <pc:spChg chg="del">
          <ac:chgData name="Hamlet Markarian" userId="4926d2b407f31d77" providerId="LiveId" clId="{BF1D10A6-C8B8-447A-AA6D-231578894E43}" dt="2021-06-09T13:22:33.147" v="919" actId="478"/>
          <ac:spMkLst>
            <pc:docMk/>
            <pc:sldMk cId="1446245867" sldId="1751"/>
            <ac:spMk id="65" creationId="{08D9087F-83D0-42DC-9563-CA33927EA434}"/>
          </ac:spMkLst>
        </pc:spChg>
        <pc:spChg chg="del">
          <ac:chgData name="Hamlet Markarian" userId="4926d2b407f31d77" providerId="LiveId" clId="{BF1D10A6-C8B8-447A-AA6D-231578894E43}" dt="2021-06-09T13:22:33.147" v="919" actId="478"/>
          <ac:spMkLst>
            <pc:docMk/>
            <pc:sldMk cId="1446245867" sldId="1751"/>
            <ac:spMk id="66" creationId="{4DAA57AA-A427-47A4-9BEB-EB52893217EF}"/>
          </ac:spMkLst>
        </pc:spChg>
        <pc:spChg chg="del">
          <ac:chgData name="Hamlet Markarian" userId="4926d2b407f31d77" providerId="LiveId" clId="{BF1D10A6-C8B8-447A-AA6D-231578894E43}" dt="2021-06-09T13:22:33.147" v="919" actId="478"/>
          <ac:spMkLst>
            <pc:docMk/>
            <pc:sldMk cId="1446245867" sldId="1751"/>
            <ac:spMk id="67" creationId="{29AC0AC5-836B-496E-916D-47D07F6EC2E9}"/>
          </ac:spMkLst>
        </pc:spChg>
        <pc:spChg chg="del">
          <ac:chgData name="Hamlet Markarian" userId="4926d2b407f31d77" providerId="LiveId" clId="{BF1D10A6-C8B8-447A-AA6D-231578894E43}" dt="2021-06-09T13:22:33.147" v="919" actId="478"/>
          <ac:spMkLst>
            <pc:docMk/>
            <pc:sldMk cId="1446245867" sldId="1751"/>
            <ac:spMk id="68" creationId="{85634407-4570-479E-9DC1-DBB1C80D54C2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70" creationId="{9D4993FF-AE08-4398-B2A6-5DDA836E3478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72" creationId="{0D71E86E-DB69-4913-A079-63DE02EC9716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73" creationId="{1B8D3E02-CC79-4215-BE97-F32B2B226C11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74" creationId="{9094E655-6E21-4F6B-B75C-8EFA8C106827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75" creationId="{5A09B794-A057-4DC6-90B4-BAA1F4412E15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76" creationId="{889A1BEE-BB3E-448E-B9C2-BC4B27FD9912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77" creationId="{B4CA5401-FB44-4B59-B8D6-398AA521DD3D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78" creationId="{CFD24446-B7B9-43C0-84F6-7017848C0432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79" creationId="{28FCC230-3748-40DF-9EEE-236EA7FAC254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80" creationId="{CEC3B5B4-A97E-4481-A429-0A24C873FDFB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82" creationId="{432170E5-CD04-49B4-B391-F12EAC8D8111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83" creationId="{5FB57BEF-9E6F-4C4B-962E-E07110B89505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84" creationId="{DC6ED6C9-DDCC-44AC-AC84-5E3AFB32D572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85" creationId="{B037F783-540A-48E4-9E52-139AE24B34C1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86" creationId="{290F394C-5CD3-477F-A853-C47EF36CEF1C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88" creationId="{499AABE0-0337-4ECE-B92E-8D3538916673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89" creationId="{8859247B-AF9C-4B29-9C61-6DBFDFC44D4F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90" creationId="{215D3B3C-8899-429C-B9EE-8DA40AF9400D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91" creationId="{D1BD5FB4-17EE-4DF2-A410-DC9C1260DDB5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93" creationId="{06F3F727-8010-4DDF-95B6-63459D5C3A8B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94" creationId="{9ED57F07-51A5-4A89-B5A2-35529DC80187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95" creationId="{27DE32E5-5189-4E46-B747-A325170A9C01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96" creationId="{0A35F590-A9F7-47B0-8283-A869351B6C1B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97" creationId="{CF34FAF2-B825-4C2F-BDF4-DB6A674FF91F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98" creationId="{F9F3F0AB-8138-4173-BDDC-1BCB6E75EC26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00" creationId="{0859590B-7F2D-48F3-9067-3426ECD209E8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01" creationId="{4C5A9FB3-AF83-4F04-A5CB-4643628126A2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02" creationId="{DA8F14F5-D396-467B-AFB8-7A8BC4B54EF0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03" creationId="{C6799681-D667-4839-8E9E-E2B7A0F4ABDE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04" creationId="{9E10B6D7-85BC-4AB4-8DEE-7C42EFF8A361}"/>
          </ac:spMkLst>
        </pc:spChg>
        <pc:spChg chg="mod">
          <ac:chgData name="Hamlet Markarian" userId="4926d2b407f31d77" providerId="LiveId" clId="{BF1D10A6-C8B8-447A-AA6D-231578894E43}" dt="2021-06-09T13:22:34.893" v="920"/>
          <ac:spMkLst>
            <pc:docMk/>
            <pc:sldMk cId="1446245867" sldId="1751"/>
            <ac:spMk id="107" creationId="{31380183-A428-4A4E-82A6-71C88B9AB512}"/>
          </ac:spMkLst>
        </pc:spChg>
        <pc:spChg chg="mod">
          <ac:chgData name="Hamlet Markarian" userId="4926d2b407f31d77" providerId="LiveId" clId="{BF1D10A6-C8B8-447A-AA6D-231578894E43}" dt="2021-06-09T13:22:34.893" v="920"/>
          <ac:spMkLst>
            <pc:docMk/>
            <pc:sldMk cId="1446245867" sldId="1751"/>
            <ac:spMk id="109" creationId="{65A71500-185C-46A4-B8CD-EFBE2D6E5EC9}"/>
          </ac:spMkLst>
        </pc:spChg>
        <pc:spChg chg="mod">
          <ac:chgData name="Hamlet Markarian" userId="4926d2b407f31d77" providerId="LiveId" clId="{BF1D10A6-C8B8-447A-AA6D-231578894E43}" dt="2021-06-09T13:22:34.893" v="920"/>
          <ac:spMkLst>
            <pc:docMk/>
            <pc:sldMk cId="1446245867" sldId="1751"/>
            <ac:spMk id="110" creationId="{93B8B6CE-D85E-4162-A978-E8E733F2B01E}"/>
          </ac:spMkLst>
        </pc:spChg>
        <pc:spChg chg="mod">
          <ac:chgData name="Hamlet Markarian" userId="4926d2b407f31d77" providerId="LiveId" clId="{BF1D10A6-C8B8-447A-AA6D-231578894E43}" dt="2021-06-09T13:22:34.893" v="920"/>
          <ac:spMkLst>
            <pc:docMk/>
            <pc:sldMk cId="1446245867" sldId="1751"/>
            <ac:spMk id="111" creationId="{EE5BD93E-ECE6-4B86-916F-26CA7ADEC0CB}"/>
          </ac:spMkLst>
        </pc:spChg>
        <pc:spChg chg="mod">
          <ac:chgData name="Hamlet Markarian" userId="4926d2b407f31d77" providerId="LiveId" clId="{BF1D10A6-C8B8-447A-AA6D-231578894E43}" dt="2021-06-09T13:22:34.893" v="920"/>
          <ac:spMkLst>
            <pc:docMk/>
            <pc:sldMk cId="1446245867" sldId="1751"/>
            <ac:spMk id="112" creationId="{6F79B85D-7608-437F-863F-F6C3A854B4E9}"/>
          </ac:spMkLst>
        </pc:spChg>
        <pc:spChg chg="mod">
          <ac:chgData name="Hamlet Markarian" userId="4926d2b407f31d77" providerId="LiveId" clId="{BF1D10A6-C8B8-447A-AA6D-231578894E43}" dt="2021-06-09T13:22:34.893" v="920"/>
          <ac:spMkLst>
            <pc:docMk/>
            <pc:sldMk cId="1446245867" sldId="1751"/>
            <ac:spMk id="114" creationId="{AD93F7F9-CD7B-4170-AC7E-071A0E07041E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16" creationId="{D73BA5E4-4E55-4255-B99B-CEF7497C3BCE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17" creationId="{0F443B58-AAFB-42B8-9144-706E277B0ED2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18" creationId="{3F66A525-BF93-435D-92C4-551CBCFC5903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19" creationId="{4A2F5A96-0EDC-475F-95CB-3A736B0633E0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20" creationId="{E2F68063-F09F-4552-85CD-794BE6A72004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25" creationId="{58289AB4-7F16-474F-83EB-4A47403C2FE3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26" creationId="{8C852F89-2455-4D33-9381-C6F9F7FD7140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27" creationId="{4AEC9042-C21B-4361-9B4A-A314832CD65A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28" creationId="{1E521DC0-C6E5-4A54-BF9F-110E5D9BA0C1}"/>
          </ac:spMkLst>
        </pc:spChg>
        <pc:spChg chg="mod">
          <ac:chgData name="Hamlet Markarian" userId="4926d2b407f31d77" providerId="LiveId" clId="{BF1D10A6-C8B8-447A-AA6D-231578894E43}" dt="2021-06-09T13:22:34.893" v="920"/>
          <ac:spMkLst>
            <pc:docMk/>
            <pc:sldMk cId="1446245867" sldId="1751"/>
            <ac:spMk id="150" creationId="{A69FF99D-9335-4FC8-9781-17078169CA67}"/>
          </ac:spMkLst>
        </pc:spChg>
        <pc:spChg chg="mod">
          <ac:chgData name="Hamlet Markarian" userId="4926d2b407f31d77" providerId="LiveId" clId="{BF1D10A6-C8B8-447A-AA6D-231578894E43}" dt="2021-06-09T13:22:34.893" v="920"/>
          <ac:spMkLst>
            <pc:docMk/>
            <pc:sldMk cId="1446245867" sldId="1751"/>
            <ac:spMk id="151" creationId="{A1475E16-401E-4398-B370-1304117464E2}"/>
          </ac:spMkLst>
        </pc:spChg>
        <pc:spChg chg="mod">
          <ac:chgData name="Hamlet Markarian" userId="4926d2b407f31d77" providerId="LiveId" clId="{BF1D10A6-C8B8-447A-AA6D-231578894E43}" dt="2021-06-09T13:22:34.893" v="920"/>
          <ac:spMkLst>
            <pc:docMk/>
            <pc:sldMk cId="1446245867" sldId="1751"/>
            <ac:spMk id="152" creationId="{0ED70258-8FF0-494D-8DD4-3DDD951468B9}"/>
          </ac:spMkLst>
        </pc:spChg>
        <pc:spChg chg="mod">
          <ac:chgData name="Hamlet Markarian" userId="4926d2b407f31d77" providerId="LiveId" clId="{BF1D10A6-C8B8-447A-AA6D-231578894E43}" dt="2021-06-09T13:22:34.893" v="920"/>
          <ac:spMkLst>
            <pc:docMk/>
            <pc:sldMk cId="1446245867" sldId="1751"/>
            <ac:spMk id="154" creationId="{9D74A636-E90B-4CCD-8BA1-A7448E1317B2}"/>
          </ac:spMkLst>
        </pc:spChg>
        <pc:spChg chg="mod">
          <ac:chgData name="Hamlet Markarian" userId="4926d2b407f31d77" providerId="LiveId" clId="{BF1D10A6-C8B8-447A-AA6D-231578894E43}" dt="2021-06-09T13:22:34.893" v="920"/>
          <ac:spMkLst>
            <pc:docMk/>
            <pc:sldMk cId="1446245867" sldId="1751"/>
            <ac:spMk id="155" creationId="{D219B04F-34FC-49EA-B7F5-C3DE11D3BC2A}"/>
          </ac:spMkLst>
        </pc:spChg>
        <pc:spChg chg="mod">
          <ac:chgData name="Hamlet Markarian" userId="4926d2b407f31d77" providerId="LiveId" clId="{BF1D10A6-C8B8-447A-AA6D-231578894E43}" dt="2021-06-09T13:22:34.893" v="920"/>
          <ac:spMkLst>
            <pc:docMk/>
            <pc:sldMk cId="1446245867" sldId="1751"/>
            <ac:spMk id="167" creationId="{E3C9F17C-3F69-4AEF-8A64-BF55729B540C}"/>
          </ac:spMkLst>
        </pc:spChg>
        <pc:spChg chg="mod">
          <ac:chgData name="Hamlet Markarian" userId="4926d2b407f31d77" providerId="LiveId" clId="{BF1D10A6-C8B8-447A-AA6D-231578894E43}" dt="2021-06-09T13:22:34.893" v="920"/>
          <ac:spMkLst>
            <pc:docMk/>
            <pc:sldMk cId="1446245867" sldId="1751"/>
            <ac:spMk id="168" creationId="{601D5D9F-CA04-4D3C-90F0-5961BA32321C}"/>
          </ac:spMkLst>
        </pc:spChg>
        <pc:spChg chg="mod">
          <ac:chgData name="Hamlet Markarian" userId="4926d2b407f31d77" providerId="LiveId" clId="{BF1D10A6-C8B8-447A-AA6D-231578894E43}" dt="2021-06-09T13:22:34.893" v="920"/>
          <ac:spMkLst>
            <pc:docMk/>
            <pc:sldMk cId="1446245867" sldId="1751"/>
            <ac:spMk id="169" creationId="{16BFA695-7BA8-46A0-BAE1-925E90AA1D0F}"/>
          </ac:spMkLst>
        </pc:spChg>
        <pc:spChg chg="mod">
          <ac:chgData name="Hamlet Markarian" userId="4926d2b407f31d77" providerId="LiveId" clId="{BF1D10A6-C8B8-447A-AA6D-231578894E43}" dt="2021-06-09T13:22:34.893" v="920"/>
          <ac:spMkLst>
            <pc:docMk/>
            <pc:sldMk cId="1446245867" sldId="1751"/>
            <ac:spMk id="171" creationId="{1BC16643-FEB8-4AC3-81DD-BE1FC1A3FC95}"/>
          </ac:spMkLst>
        </pc:spChg>
        <pc:spChg chg="mod">
          <ac:chgData name="Hamlet Markarian" userId="4926d2b407f31d77" providerId="LiveId" clId="{BF1D10A6-C8B8-447A-AA6D-231578894E43}" dt="2021-06-09T13:22:34.893" v="920"/>
          <ac:spMkLst>
            <pc:docMk/>
            <pc:sldMk cId="1446245867" sldId="1751"/>
            <ac:spMk id="172" creationId="{3ECC43DF-FEE6-463B-BA3C-A64F76E01B18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78" creationId="{64AE5491-BDDE-4A22-8D04-39E2B97AF1D8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79" creationId="{29CBC409-9304-4E97-AAC9-54D93134988B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80" creationId="{715C25F6-B5BF-4160-88B1-2C6659A41D46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81" creationId="{09EC548F-23E2-4F57-9809-C360BD0283E5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82" creationId="{89E8E066-B744-430F-8EF4-CD521FD0721D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83" creationId="{4D23F7D0-6556-492E-B784-0BA68126F830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84" creationId="{8F2CD68A-9EF5-4924-BC5D-E3BEB95421CC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86" creationId="{694B5E3F-A959-456F-8A16-4CF33DDFA31C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87" creationId="{B16A61E5-53DF-4796-98DD-5F993F4211F1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88" creationId="{3CCC187E-1968-4E2B-8DB6-825BAC8971C9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89" creationId="{D64734F9-D780-48F2-B821-97C22BC72F2B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90" creationId="{FF1A3D50-389A-4724-910D-AFB268ED9EA1}"/>
          </ac:spMkLst>
        </pc:spChg>
        <pc:spChg chg="add mod ord">
          <ac:chgData name="Hamlet Markarian" userId="4926d2b407f31d77" providerId="LiveId" clId="{BF1D10A6-C8B8-447A-AA6D-231578894E43}" dt="2021-06-09T13:22:41.636" v="921" actId="167"/>
          <ac:spMkLst>
            <pc:docMk/>
            <pc:sldMk cId="1446245867" sldId="1751"/>
            <ac:spMk id="191" creationId="{E8A62358-553C-4767-A0BE-ABEA66690793}"/>
          </ac:spMkLst>
        </pc:spChg>
        <pc:grpChg chg="ord">
          <ac:chgData name="Hamlet Markarian" userId="4926d2b407f31d77" providerId="LiveId" clId="{BF1D10A6-C8B8-447A-AA6D-231578894E43}" dt="2021-06-09T13:22:41.636" v="921" actId="167"/>
          <ac:grpSpMkLst>
            <pc:docMk/>
            <pc:sldMk cId="1446245867" sldId="1751"/>
            <ac:grpSpMk id="51" creationId="{52E6AA0F-5D26-48F8-B40B-325282E3A986}"/>
          </ac:grpSpMkLst>
        </pc:grpChg>
        <pc:grpChg chg="add mod ord">
          <ac:chgData name="Hamlet Markarian" userId="4926d2b407f31d77" providerId="LiveId" clId="{BF1D10A6-C8B8-447A-AA6D-231578894E43}" dt="2021-06-09T13:22:41.636" v="921" actId="167"/>
          <ac:grpSpMkLst>
            <pc:docMk/>
            <pc:sldMk cId="1446245867" sldId="1751"/>
            <ac:grpSpMk id="106" creationId="{F56758F3-0A20-4A71-B3D4-EA51B1CC839D}"/>
          </ac:grpSpMkLst>
        </pc:grpChg>
        <pc:grpChg chg="add mod ord">
          <ac:chgData name="Hamlet Markarian" userId="4926d2b407f31d77" providerId="LiveId" clId="{BF1D10A6-C8B8-447A-AA6D-231578894E43}" dt="2021-06-09T13:22:41.636" v="921" actId="167"/>
          <ac:grpSpMkLst>
            <pc:docMk/>
            <pc:sldMk cId="1446245867" sldId="1751"/>
            <ac:grpSpMk id="149" creationId="{1533C46F-6430-4DE2-9410-7219D980CB55}"/>
          </ac:grpSpMkLst>
        </pc:grpChg>
        <pc:grpChg chg="mod">
          <ac:chgData name="Hamlet Markarian" userId="4926d2b407f31d77" providerId="LiveId" clId="{BF1D10A6-C8B8-447A-AA6D-231578894E43}" dt="2021-06-09T13:22:34.893" v="920"/>
          <ac:grpSpMkLst>
            <pc:docMk/>
            <pc:sldMk cId="1446245867" sldId="1751"/>
            <ac:grpSpMk id="153" creationId="{CFCF262A-46F2-4D26-8313-7A8E4C3DBD6D}"/>
          </ac:grpSpMkLst>
        </pc:grpChg>
        <pc:grpChg chg="add mod ord">
          <ac:chgData name="Hamlet Markarian" userId="4926d2b407f31d77" providerId="LiveId" clId="{BF1D10A6-C8B8-447A-AA6D-231578894E43}" dt="2021-06-09T13:22:41.636" v="921" actId="167"/>
          <ac:grpSpMkLst>
            <pc:docMk/>
            <pc:sldMk cId="1446245867" sldId="1751"/>
            <ac:grpSpMk id="166" creationId="{511BF31C-055A-4011-B4B8-4C1AB4493934}"/>
          </ac:grpSpMkLst>
        </pc:grpChg>
        <pc:grpChg chg="mod">
          <ac:chgData name="Hamlet Markarian" userId="4926d2b407f31d77" providerId="LiveId" clId="{BF1D10A6-C8B8-447A-AA6D-231578894E43}" dt="2021-06-09T13:22:34.893" v="920"/>
          <ac:grpSpMkLst>
            <pc:docMk/>
            <pc:sldMk cId="1446245867" sldId="1751"/>
            <ac:grpSpMk id="170" creationId="{6DC46AE3-B9B0-41DB-911A-572CBD09EFF2}"/>
          </ac:grpSpMkLst>
        </pc:grpChg>
        <pc:picChg chg="del">
          <ac:chgData name="Hamlet Markarian" userId="4926d2b407f31d77" providerId="LiveId" clId="{BF1D10A6-C8B8-447A-AA6D-231578894E43}" dt="2021-06-09T13:21:12.185" v="904" actId="478"/>
          <ac:picMkLst>
            <pc:docMk/>
            <pc:sldMk cId="1446245867" sldId="1751"/>
            <ac:picMk id="23" creationId="{D07D5ED1-8814-4701-BF53-4E6DA2B84A4F}"/>
          </ac:picMkLst>
        </pc:picChg>
        <pc:picChg chg="del">
          <ac:chgData name="Hamlet Markarian" userId="4926d2b407f31d77" providerId="LiveId" clId="{BF1D10A6-C8B8-447A-AA6D-231578894E43}" dt="2021-06-09T13:22:33.147" v="919" actId="478"/>
          <ac:picMkLst>
            <pc:docMk/>
            <pc:sldMk cId="1446245867" sldId="1751"/>
            <ac:picMk id="40" creationId="{9605B815-7664-4720-90A4-FD28FFEDA7C7}"/>
          </ac:picMkLst>
        </pc:picChg>
        <pc:picChg chg="del">
          <ac:chgData name="Hamlet Markarian" userId="4926d2b407f31d77" providerId="LiveId" clId="{BF1D10A6-C8B8-447A-AA6D-231578894E43}" dt="2021-06-09T13:22:33.147" v="919" actId="478"/>
          <ac:picMkLst>
            <pc:docMk/>
            <pc:sldMk cId="1446245867" sldId="1751"/>
            <ac:picMk id="41" creationId="{F90F7854-C3F0-4C14-AFB9-9ADBC7B15C6B}"/>
          </ac:picMkLst>
        </pc:picChg>
        <pc:picChg chg="del">
          <ac:chgData name="Hamlet Markarian" userId="4926d2b407f31d77" providerId="LiveId" clId="{BF1D10A6-C8B8-447A-AA6D-231578894E43}" dt="2021-06-09T13:22:33.147" v="919" actId="478"/>
          <ac:picMkLst>
            <pc:docMk/>
            <pc:sldMk cId="1446245867" sldId="1751"/>
            <ac:picMk id="43" creationId="{4B8C81D1-55C0-4A6F-9CED-EA112289C50E}"/>
          </ac:picMkLst>
        </pc:picChg>
        <pc:picChg chg="mod">
          <ac:chgData name="Hamlet Markarian" userId="4926d2b407f31d77" providerId="LiveId" clId="{BF1D10A6-C8B8-447A-AA6D-231578894E43}" dt="2021-06-09T13:22:07.509" v="918"/>
          <ac:picMkLst>
            <pc:docMk/>
            <pc:sldMk cId="1446245867" sldId="1751"/>
            <ac:picMk id="49" creationId="{2C1B72D5-5453-44CA-A200-F57B216A977C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71" creationId="{2ED0C072-C657-411C-B50E-998AFA1A8CCE}"/>
          </ac:picMkLst>
        </pc:picChg>
        <pc:picChg chg="mod">
          <ac:chgData name="Hamlet Markarian" userId="4926d2b407f31d77" providerId="LiveId" clId="{BF1D10A6-C8B8-447A-AA6D-231578894E43}" dt="2021-06-09T13:22:34.893" v="920"/>
          <ac:picMkLst>
            <pc:docMk/>
            <pc:sldMk cId="1446245867" sldId="1751"/>
            <ac:picMk id="108" creationId="{DB4DB711-E84C-4F86-851E-E74C41D94B36}"/>
          </ac:picMkLst>
        </pc:picChg>
        <pc:picChg chg="mod">
          <ac:chgData name="Hamlet Markarian" userId="4926d2b407f31d77" providerId="LiveId" clId="{BF1D10A6-C8B8-447A-AA6D-231578894E43}" dt="2021-06-09T13:22:34.893" v="920"/>
          <ac:picMkLst>
            <pc:docMk/>
            <pc:sldMk cId="1446245867" sldId="1751"/>
            <ac:picMk id="113" creationId="{E7F0103D-B915-498F-9FBF-0BB65B234BAB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29" creationId="{6CFF8211-6E3A-44C5-9033-F979841D28A4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30" creationId="{DDD219D7-D96F-44A9-9B05-CF86C0CBDAF7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31" creationId="{80B3E89F-9997-4556-9C32-B7548C2C5240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32" creationId="{E323E14D-7669-4AF8-A5D8-63A3933C4A6F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33" creationId="{5C578FDE-17C3-4E1A-8E62-1BE283BBD3FA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34" creationId="{82AEAEC5-FB2D-453F-9F71-2347EAD1D2A8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35" creationId="{3C315235-FB40-46F0-AD03-D0CCB89E6F6B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36" creationId="{0C184011-8C84-476F-9301-26286D565E8D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37" creationId="{D9DDA4D6-30CE-4D1A-BF6D-D22ED3F5DEC3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38" creationId="{E4640C2D-ED6E-4266-B415-01528A597C54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39" creationId="{1766995F-D5C3-42B5-8A6B-D6882032A2FF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40" creationId="{4E28A716-E599-42FA-B52C-1034862FB51D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41" creationId="{C6E05361-07FC-46C7-8C59-F5EAA4936B0B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42" creationId="{A331366D-B1DA-4672-B9D6-39F74B7FAC0E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61" creationId="{8F9AE618-5B18-4525-9971-DFFF454C454C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62" creationId="{D36EA9F1-D59C-4C10-8553-B6D08E7B1A82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63" creationId="{29D02490-2D41-4D3D-822B-AD08F037FD49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64" creationId="{9BA94383-9E8E-49E8-B718-B179F8BEC016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65" creationId="{C36CF921-DCA6-4CAD-876E-6ECF13F4E476}"/>
          </ac:picMkLst>
        </pc:picChg>
        <pc:picChg chg="add mod ord">
          <ac:chgData name="Hamlet Markarian" userId="4926d2b407f31d77" providerId="LiveId" clId="{BF1D10A6-C8B8-447A-AA6D-231578894E43}" dt="2021-06-09T13:22:41.636" v="921" actId="167"/>
          <ac:picMkLst>
            <pc:docMk/>
            <pc:sldMk cId="1446245867" sldId="1751"/>
            <ac:picMk id="192" creationId="{674E7678-32A5-4008-B5B7-973994D75DE9}"/>
          </ac:picMkLst>
        </pc:picChg>
        <pc:picChg chg="add del mod">
          <ac:chgData name="Hamlet Markarian" userId="4926d2b407f31d77" providerId="LiveId" clId="{BF1D10A6-C8B8-447A-AA6D-231578894E43}" dt="2021-06-09T13:22:07.509" v="918"/>
          <ac:picMkLst>
            <pc:docMk/>
            <pc:sldMk cId="1446245867" sldId="1751"/>
            <ac:picMk id="3074" creationId="{1901D157-71E0-4CC1-8435-A45AFC294D35}"/>
          </ac:picMkLst>
        </pc:pic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69" creationId="{6654223A-5DF8-43FE-BA09-E7A335C74484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81" creationId="{DFCAA950-8305-4EDD-A1AE-85F551864897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87" creationId="{3CE09CEA-CF01-4F2A-853E-F7376AF3F63C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92" creationId="{4754C4DB-1A6D-486F-9628-3CC178B1BDD6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99" creationId="{DF968420-7BAB-49C7-9AC9-CFA332B5F65D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05" creationId="{F5FB4134-4980-4A15-9201-BAFCC2374B9F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15" creationId="{F2422008-A265-4E98-A49E-0A1B2221ECDB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21" creationId="{DAD9C889-A0A3-4345-8379-7205178E319A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22" creationId="{DA768523-F6B1-4E10-A712-ED5D24D7C017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23" creationId="{466B1928-9BF8-476E-8732-7D06523E23EE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24" creationId="{7ACBD692-E282-42F9-B8F7-665BB825B449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43" creationId="{2FC93DE6-5404-48B3-B2B9-BB6268BA5CB8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44" creationId="{2C99FEC0-DC7A-45DD-8AA8-D282861E68D9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45" creationId="{6C50D9D0-7A27-45B0-9502-38725D851A51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46" creationId="{8FF0352C-71E8-4B6B-80BA-102A011B214D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47" creationId="{8807314E-C54C-4915-9A49-3F9D37F7C016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48" creationId="{017A2A00-34EA-407D-BA77-20E693541435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56" creationId="{8D60DDEE-BE7B-407C-8D6D-DD68D32C349C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57" creationId="{5B6FFD4D-1AE2-4FB0-9B06-252BD1B7BD77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58" creationId="{9D9FC18E-4D45-4879-9FC6-7D82194882EB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59" creationId="{7D0F0915-A92D-45FE-9A46-37EDBB497319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60" creationId="{8BC41805-17B4-4A38-9894-5766D8076ED3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73" creationId="{6F875FCA-4F72-4B01-97A1-DEE3164493B9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74" creationId="{C14F659C-9A6F-4918-86A9-263FDE724FC6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75" creationId="{E58EE7EC-17FB-4FFA-8F73-B5E7EA79B383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76" creationId="{62268573-A8A5-43FF-810B-9E999D9AEEBB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77" creationId="{B49A1F32-1DF3-4678-9E0E-D156AC78AF0A}"/>
          </ac:cxnSpMkLst>
        </pc:cxnChg>
        <pc:cxnChg chg="add mod ord">
          <ac:chgData name="Hamlet Markarian" userId="4926d2b407f31d77" providerId="LiveId" clId="{BF1D10A6-C8B8-447A-AA6D-231578894E43}" dt="2021-06-09T13:22:41.636" v="921" actId="167"/>
          <ac:cxnSpMkLst>
            <pc:docMk/>
            <pc:sldMk cId="1446245867" sldId="1751"/>
            <ac:cxnSpMk id="185" creationId="{9950B532-5259-44C3-9B1C-5390884A7C3A}"/>
          </ac:cxnSpMkLst>
        </pc:cxnChg>
      </pc:sldChg>
      <pc:sldChg chg="addSp delSp modSp add mod ord">
        <pc:chgData name="Hamlet Markarian" userId="4926d2b407f31d77" providerId="LiveId" clId="{BF1D10A6-C8B8-447A-AA6D-231578894E43}" dt="2021-06-09T13:29:47.777" v="985" actId="1076"/>
        <pc:sldMkLst>
          <pc:docMk/>
          <pc:sldMk cId="4065719271" sldId="1752"/>
        </pc:sldMkLst>
        <pc:spChg chg="add del mod">
          <ac:chgData name="Hamlet Markarian" userId="4926d2b407f31d77" providerId="LiveId" clId="{BF1D10A6-C8B8-447A-AA6D-231578894E43}" dt="2021-06-09T13:26:05.421" v="948"/>
          <ac:spMkLst>
            <pc:docMk/>
            <pc:sldMk cId="4065719271" sldId="1752"/>
            <ac:spMk id="3" creationId="{CDFE1850-5099-4928-9703-2394054E7F5D}"/>
          </ac:spMkLst>
        </pc:spChg>
        <pc:spChg chg="mod">
          <ac:chgData name="Hamlet Markarian" userId="4926d2b407f31d77" providerId="LiveId" clId="{BF1D10A6-C8B8-447A-AA6D-231578894E43}" dt="2021-06-09T13:24:54.883" v="926"/>
          <ac:spMkLst>
            <pc:docMk/>
            <pc:sldMk cId="4065719271" sldId="1752"/>
            <ac:spMk id="5" creationId="{BC01E833-A438-4C2A-AF28-2B402D7F80E5}"/>
          </ac:spMkLst>
        </pc:spChg>
        <pc:spChg chg="del">
          <ac:chgData name="Hamlet Markarian" userId="4926d2b407f31d77" providerId="LiveId" clId="{BF1D10A6-C8B8-447A-AA6D-231578894E43}" dt="2021-06-09T13:27:37.994" v="961" actId="478"/>
          <ac:spMkLst>
            <pc:docMk/>
            <pc:sldMk cId="4065719271" sldId="1752"/>
            <ac:spMk id="26" creationId="{2C4F9A38-5C22-4492-AFF2-CEDFDBBD9E35}"/>
          </ac:spMkLst>
        </pc:spChg>
        <pc:spChg chg="mod ord">
          <ac:chgData name="Hamlet Markarian" userId="4926d2b407f31d77" providerId="LiveId" clId="{BF1D10A6-C8B8-447A-AA6D-231578894E43}" dt="2021-06-09T13:27:47.985" v="964" actId="167"/>
          <ac:spMkLst>
            <pc:docMk/>
            <pc:sldMk cId="4065719271" sldId="1752"/>
            <ac:spMk id="27" creationId="{36122A01-000C-4442-9B67-380C1C284A73}"/>
          </ac:spMkLst>
        </pc:spChg>
        <pc:spChg chg="del">
          <ac:chgData name="Hamlet Markarian" userId="4926d2b407f31d77" providerId="LiveId" clId="{BF1D10A6-C8B8-447A-AA6D-231578894E43}" dt="2021-06-09T13:27:37.994" v="961" actId="478"/>
          <ac:spMkLst>
            <pc:docMk/>
            <pc:sldMk cId="4065719271" sldId="1752"/>
            <ac:spMk id="30" creationId="{35CC135E-8373-4183-A36B-8F05A75AB414}"/>
          </ac:spMkLst>
        </pc:spChg>
        <pc:spChg chg="mod">
          <ac:chgData name="Hamlet Markarian" userId="4926d2b407f31d77" providerId="LiveId" clId="{BF1D10A6-C8B8-447A-AA6D-231578894E43}" dt="2021-06-09T13:25:00.110" v="928" actId="20577"/>
          <ac:spMkLst>
            <pc:docMk/>
            <pc:sldMk cId="4065719271" sldId="1752"/>
            <ac:spMk id="32" creationId="{7FB8C0CA-2811-4D85-BE2D-ADA8471CE68E}"/>
          </ac:spMkLst>
        </pc:spChg>
        <pc:spChg chg="mod">
          <ac:chgData name="Hamlet Markarian" userId="4926d2b407f31d77" providerId="LiveId" clId="{BF1D10A6-C8B8-447A-AA6D-231578894E43}" dt="2021-06-09T13:25:10.125" v="930" actId="20577"/>
          <ac:spMkLst>
            <pc:docMk/>
            <pc:sldMk cId="4065719271" sldId="1752"/>
            <ac:spMk id="34" creationId="{8D39D343-1129-4D71-8A90-F23E78CC0EB0}"/>
          </ac:spMkLst>
        </pc:spChg>
        <pc:spChg chg="mod ord">
          <ac:chgData name="Hamlet Markarian" userId="4926d2b407f31d77" providerId="LiveId" clId="{BF1D10A6-C8B8-447A-AA6D-231578894E43}" dt="2021-06-09T13:27:47.985" v="964" actId="167"/>
          <ac:spMkLst>
            <pc:docMk/>
            <pc:sldMk cId="4065719271" sldId="1752"/>
            <ac:spMk id="35" creationId="{D99DE5D4-9503-4D98-B245-8590EB381B07}"/>
          </ac:spMkLst>
        </pc:spChg>
        <pc:spChg chg="mod">
          <ac:chgData name="Hamlet Markarian" userId="4926d2b407f31d77" providerId="LiveId" clId="{BF1D10A6-C8B8-447A-AA6D-231578894E43}" dt="2021-06-09T13:26:18.425" v="949"/>
          <ac:spMkLst>
            <pc:docMk/>
            <pc:sldMk cId="4065719271" sldId="1752"/>
            <ac:spMk id="36" creationId="{79A5A9A2-AE5F-4B6C-8D6F-04D1075D9CFE}"/>
          </ac:spMkLst>
        </pc:spChg>
        <pc:spChg chg="del">
          <ac:chgData name="Hamlet Markarian" userId="4926d2b407f31d77" providerId="LiveId" clId="{BF1D10A6-C8B8-447A-AA6D-231578894E43}" dt="2021-06-09T13:27:37.994" v="961" actId="478"/>
          <ac:spMkLst>
            <pc:docMk/>
            <pc:sldMk cId="4065719271" sldId="1752"/>
            <ac:spMk id="38" creationId="{94537968-93AE-4CC0-AEFF-8B17735AC566}"/>
          </ac:spMkLst>
        </pc:spChg>
        <pc:spChg chg="mod">
          <ac:chgData name="Hamlet Markarian" userId="4926d2b407f31d77" providerId="LiveId" clId="{BF1D10A6-C8B8-447A-AA6D-231578894E43}" dt="2021-06-09T13:28:07.245" v="969" actId="20577"/>
          <ac:spMkLst>
            <pc:docMk/>
            <pc:sldMk cId="4065719271" sldId="1752"/>
            <ac:spMk id="39" creationId="{64F53520-A1CD-423F-9E9B-53A67C49D652}"/>
          </ac:spMkLst>
        </pc:spChg>
        <pc:spChg chg="del">
          <ac:chgData name="Hamlet Markarian" userId="4926d2b407f31d77" providerId="LiveId" clId="{BF1D10A6-C8B8-447A-AA6D-231578894E43}" dt="2021-06-09T13:27:37.994" v="961" actId="478"/>
          <ac:spMkLst>
            <pc:docMk/>
            <pc:sldMk cId="4065719271" sldId="1752"/>
            <ac:spMk id="46" creationId="{2FF114C9-0B9B-4250-9C0C-21B725F704F1}"/>
          </ac:spMkLst>
        </pc:spChg>
        <pc:spChg chg="del">
          <ac:chgData name="Hamlet Markarian" userId="4926d2b407f31d77" providerId="LiveId" clId="{BF1D10A6-C8B8-447A-AA6D-231578894E43}" dt="2021-06-09T13:27:23.386" v="959" actId="478"/>
          <ac:spMkLst>
            <pc:docMk/>
            <pc:sldMk cId="4065719271" sldId="1752"/>
            <ac:spMk id="48" creationId="{800C85B6-4643-466D-B51C-C6562CD6E204}"/>
          </ac:spMkLst>
        </pc:spChg>
        <pc:spChg chg="add mod">
          <ac:chgData name="Hamlet Markarian" userId="4926d2b407f31d77" providerId="LiveId" clId="{BF1D10A6-C8B8-447A-AA6D-231578894E43}" dt="2021-06-09T13:26:47.561" v="956" actId="404"/>
          <ac:spMkLst>
            <pc:docMk/>
            <pc:sldMk cId="4065719271" sldId="1752"/>
            <ac:spMk id="50" creationId="{C653C4C6-29C5-425F-ACAA-E87F31457DBF}"/>
          </ac:spMkLst>
        </pc:spChg>
        <pc:spChg chg="mod">
          <ac:chgData name="Hamlet Markarian" userId="4926d2b407f31d77" providerId="LiveId" clId="{BF1D10A6-C8B8-447A-AA6D-231578894E43}" dt="2021-06-09T13:25:16.372" v="931"/>
          <ac:spMkLst>
            <pc:docMk/>
            <pc:sldMk cId="4065719271" sldId="1752"/>
            <ac:spMk id="57" creationId="{B79FE3FB-DDD9-4C52-A866-E3982D872286}"/>
          </ac:spMkLst>
        </pc:spChg>
        <pc:spChg chg="mod">
          <ac:chgData name="Hamlet Markarian" userId="4926d2b407f31d77" providerId="LiveId" clId="{BF1D10A6-C8B8-447A-AA6D-231578894E43}" dt="2021-06-09T13:26:57.828" v="958" actId="1076"/>
          <ac:spMkLst>
            <pc:docMk/>
            <pc:sldMk cId="4065719271" sldId="1752"/>
            <ac:spMk id="61" creationId="{DDCCED27-782C-4C4E-BE17-2AF5E94DDF18}"/>
          </ac:spMkLst>
        </pc:spChg>
        <pc:spChg chg="add mod">
          <ac:chgData name="Hamlet Markarian" userId="4926d2b407f31d77" providerId="LiveId" clId="{BF1D10A6-C8B8-447A-AA6D-231578894E43}" dt="2021-06-09T13:28:33.902" v="971" actId="14100"/>
          <ac:spMkLst>
            <pc:docMk/>
            <pc:sldMk cId="4065719271" sldId="1752"/>
            <ac:spMk id="62" creationId="{F5D2DE67-3B4C-4C45-857B-6680AB856A19}"/>
          </ac:spMkLst>
        </pc:spChg>
        <pc:spChg chg="del">
          <ac:chgData name="Hamlet Markarian" userId="4926d2b407f31d77" providerId="LiveId" clId="{BF1D10A6-C8B8-447A-AA6D-231578894E43}" dt="2021-06-09T13:27:39.754" v="962" actId="478"/>
          <ac:spMkLst>
            <pc:docMk/>
            <pc:sldMk cId="4065719271" sldId="1752"/>
            <ac:spMk id="64" creationId="{570FB99D-1077-4407-A41E-D28A4FDFFBD4}"/>
          </ac:spMkLst>
        </pc:spChg>
        <pc:spChg chg="del">
          <ac:chgData name="Hamlet Markarian" userId="4926d2b407f31d77" providerId="LiveId" clId="{BF1D10A6-C8B8-447A-AA6D-231578894E43}" dt="2021-06-09T13:27:23.386" v="959" actId="478"/>
          <ac:spMkLst>
            <pc:docMk/>
            <pc:sldMk cId="4065719271" sldId="1752"/>
            <ac:spMk id="65" creationId="{08D9087F-83D0-42DC-9563-CA33927EA434}"/>
          </ac:spMkLst>
        </pc:spChg>
        <pc:spChg chg="del">
          <ac:chgData name="Hamlet Markarian" userId="4926d2b407f31d77" providerId="LiveId" clId="{BF1D10A6-C8B8-447A-AA6D-231578894E43}" dt="2021-06-09T13:27:23.386" v="959" actId="478"/>
          <ac:spMkLst>
            <pc:docMk/>
            <pc:sldMk cId="4065719271" sldId="1752"/>
            <ac:spMk id="66" creationId="{4DAA57AA-A427-47A4-9BEB-EB52893217EF}"/>
          </ac:spMkLst>
        </pc:spChg>
        <pc:spChg chg="del">
          <ac:chgData name="Hamlet Markarian" userId="4926d2b407f31d77" providerId="LiveId" clId="{BF1D10A6-C8B8-447A-AA6D-231578894E43}" dt="2021-06-09T13:26:37.130" v="953" actId="478"/>
          <ac:spMkLst>
            <pc:docMk/>
            <pc:sldMk cId="4065719271" sldId="1752"/>
            <ac:spMk id="67" creationId="{29AC0AC5-836B-496E-916D-47D07F6EC2E9}"/>
          </ac:spMkLst>
        </pc:spChg>
        <pc:spChg chg="mod">
          <ac:chgData name="Hamlet Markarian" userId="4926d2b407f31d77" providerId="LiveId" clId="{BF1D10A6-C8B8-447A-AA6D-231578894E43}" dt="2021-06-09T13:29:47.777" v="985" actId="1076"/>
          <ac:spMkLst>
            <pc:docMk/>
            <pc:sldMk cId="4065719271" sldId="1752"/>
            <ac:spMk id="68" creationId="{85634407-4570-479E-9DC1-DBB1C80D54C2}"/>
          </ac:spMkLst>
        </pc:spChg>
        <pc:spChg chg="add mod">
          <ac:chgData name="Hamlet Markarian" userId="4926d2b407f31d77" providerId="LiveId" clId="{BF1D10A6-C8B8-447A-AA6D-231578894E43}" dt="2021-06-09T13:28:45.803" v="975" actId="1076"/>
          <ac:spMkLst>
            <pc:docMk/>
            <pc:sldMk cId="4065719271" sldId="1752"/>
            <ac:spMk id="69" creationId="{74E3682F-3224-4933-84DF-6E1327820F43}"/>
          </ac:spMkLst>
        </pc:spChg>
        <pc:spChg chg="add mod">
          <ac:chgData name="Hamlet Markarian" userId="4926d2b407f31d77" providerId="LiveId" clId="{BF1D10A6-C8B8-447A-AA6D-231578894E43}" dt="2021-06-09T13:28:40.962" v="974" actId="14100"/>
          <ac:spMkLst>
            <pc:docMk/>
            <pc:sldMk cId="4065719271" sldId="1752"/>
            <ac:spMk id="70" creationId="{CB6ECE76-E38D-4758-80D4-6E2569B2A9C4}"/>
          </ac:spMkLst>
        </pc:spChg>
        <pc:spChg chg="add mod">
          <ac:chgData name="Hamlet Markarian" userId="4926d2b407f31d77" providerId="LiveId" clId="{BF1D10A6-C8B8-447A-AA6D-231578894E43}" dt="2021-06-09T13:29:04.972" v="978" actId="12788"/>
          <ac:spMkLst>
            <pc:docMk/>
            <pc:sldMk cId="4065719271" sldId="1752"/>
            <ac:spMk id="71" creationId="{9D9D93E9-C419-4605-B737-DD73F7BD3BFE}"/>
          </ac:spMkLst>
        </pc:spChg>
        <pc:spChg chg="add mod">
          <ac:chgData name="Hamlet Markarian" userId="4926d2b407f31d77" providerId="LiveId" clId="{BF1D10A6-C8B8-447A-AA6D-231578894E43}" dt="2021-06-09T13:29:04.972" v="978" actId="12788"/>
          <ac:spMkLst>
            <pc:docMk/>
            <pc:sldMk cId="4065719271" sldId="1752"/>
            <ac:spMk id="72" creationId="{3DAD5EC3-E6C5-4A17-BB43-CF3473B0B412}"/>
          </ac:spMkLst>
        </pc:spChg>
        <pc:spChg chg="add mod">
          <ac:chgData name="Hamlet Markarian" userId="4926d2b407f31d77" providerId="LiveId" clId="{BF1D10A6-C8B8-447A-AA6D-231578894E43}" dt="2021-06-09T13:29:04.972" v="978" actId="12788"/>
          <ac:spMkLst>
            <pc:docMk/>
            <pc:sldMk cId="4065719271" sldId="1752"/>
            <ac:spMk id="73" creationId="{E8617430-A587-4F50-B043-2BABFFA6ABB5}"/>
          </ac:spMkLst>
        </pc:spChg>
        <pc:spChg chg="add mod">
          <ac:chgData name="Hamlet Markarian" userId="4926d2b407f31d77" providerId="LiveId" clId="{BF1D10A6-C8B8-447A-AA6D-231578894E43}" dt="2021-06-09T13:29:04.972" v="978" actId="12788"/>
          <ac:spMkLst>
            <pc:docMk/>
            <pc:sldMk cId="4065719271" sldId="1752"/>
            <ac:spMk id="74" creationId="{953D4772-C18B-44D3-BEAD-229FB6521485}"/>
          </ac:spMkLst>
        </pc:spChg>
        <pc:spChg chg="add mod">
          <ac:chgData name="Hamlet Markarian" userId="4926d2b407f31d77" providerId="LiveId" clId="{BF1D10A6-C8B8-447A-AA6D-231578894E43}" dt="2021-06-09T13:29:04.972" v="978" actId="12788"/>
          <ac:spMkLst>
            <pc:docMk/>
            <pc:sldMk cId="4065719271" sldId="1752"/>
            <ac:spMk id="75" creationId="{F7A1623E-1339-409C-89F1-0005802C2405}"/>
          </ac:spMkLst>
        </pc:spChg>
        <pc:spChg chg="add mod">
          <ac:chgData name="Hamlet Markarian" userId="4926d2b407f31d77" providerId="LiveId" clId="{BF1D10A6-C8B8-447A-AA6D-231578894E43}" dt="2021-06-09T13:29:07.949" v="979" actId="14100"/>
          <ac:spMkLst>
            <pc:docMk/>
            <pc:sldMk cId="4065719271" sldId="1752"/>
            <ac:spMk id="76" creationId="{E73D3AEF-76F9-4404-96F8-4705ED431379}"/>
          </ac:spMkLst>
        </pc:spChg>
        <pc:spChg chg="add mod">
          <ac:chgData name="Hamlet Markarian" userId="4926d2b407f31d77" providerId="LiveId" clId="{BF1D10A6-C8B8-447A-AA6D-231578894E43}" dt="2021-06-09T13:29:16.806" v="982" actId="1076"/>
          <ac:spMkLst>
            <pc:docMk/>
            <pc:sldMk cId="4065719271" sldId="1752"/>
            <ac:spMk id="82" creationId="{D7998296-9993-4E46-B252-988542594E55}"/>
          </ac:spMkLst>
        </pc:spChg>
        <pc:spChg chg="add mod">
          <ac:chgData name="Hamlet Markarian" userId="4926d2b407f31d77" providerId="LiveId" clId="{BF1D10A6-C8B8-447A-AA6D-231578894E43}" dt="2021-06-09T13:29:14.319" v="981" actId="14100"/>
          <ac:spMkLst>
            <pc:docMk/>
            <pc:sldMk cId="4065719271" sldId="1752"/>
            <ac:spMk id="83" creationId="{36A3FE89-E74A-4B96-A241-8588C2A16DC1}"/>
          </ac:spMkLst>
        </pc:spChg>
        <pc:spChg chg="add mod">
          <ac:chgData name="Hamlet Markarian" userId="4926d2b407f31d77" providerId="LiveId" clId="{BF1D10A6-C8B8-447A-AA6D-231578894E43}" dt="2021-06-09T13:28:23.328" v="970"/>
          <ac:spMkLst>
            <pc:docMk/>
            <pc:sldMk cId="4065719271" sldId="1752"/>
            <ac:spMk id="86" creationId="{1B2897AC-ED32-4536-92F7-95AB981E6092}"/>
          </ac:spMkLst>
        </pc:spChg>
        <pc:picChg chg="del">
          <ac:chgData name="Hamlet Markarian" userId="4926d2b407f31d77" providerId="LiveId" clId="{BF1D10A6-C8B8-447A-AA6D-231578894E43}" dt="2021-06-09T13:25:32.458" v="934" actId="478"/>
          <ac:picMkLst>
            <pc:docMk/>
            <pc:sldMk cId="4065719271" sldId="1752"/>
            <ac:picMk id="23" creationId="{D07D5ED1-8814-4701-BF53-4E6DA2B84A4F}"/>
          </ac:picMkLst>
        </pc:picChg>
        <pc:picChg chg="del">
          <ac:chgData name="Hamlet Markarian" userId="4926d2b407f31d77" providerId="LiveId" clId="{BF1D10A6-C8B8-447A-AA6D-231578894E43}" dt="2021-06-09T13:27:32.569" v="960" actId="478"/>
          <ac:picMkLst>
            <pc:docMk/>
            <pc:sldMk cId="4065719271" sldId="1752"/>
            <ac:picMk id="41" creationId="{F90F7854-C3F0-4C14-AFB9-9ADBC7B15C6B}"/>
          </ac:picMkLst>
        </pc:picChg>
        <pc:picChg chg="mod">
          <ac:chgData name="Hamlet Markarian" userId="4926d2b407f31d77" providerId="LiveId" clId="{BF1D10A6-C8B8-447A-AA6D-231578894E43}" dt="2021-06-09T13:26:05.421" v="948"/>
          <ac:picMkLst>
            <pc:docMk/>
            <pc:sldMk cId="4065719271" sldId="1752"/>
            <ac:picMk id="49" creationId="{3E83C2C6-0052-4BBA-B9F9-C33080ED17AD}"/>
          </ac:picMkLst>
        </pc:picChg>
        <pc:picChg chg="add del mod">
          <ac:chgData name="Hamlet Markarian" userId="4926d2b407f31d77" providerId="LiveId" clId="{BF1D10A6-C8B8-447A-AA6D-231578894E43}" dt="2021-06-09T13:26:05.421" v="948"/>
          <ac:picMkLst>
            <pc:docMk/>
            <pc:sldMk cId="4065719271" sldId="1752"/>
            <ac:picMk id="5122" creationId="{8C36E3C3-A197-4038-98AD-34F459BA406D}"/>
          </ac:picMkLst>
        </pc:picChg>
        <pc:cxnChg chg="add mod">
          <ac:chgData name="Hamlet Markarian" userId="4926d2b407f31d77" providerId="LiveId" clId="{BF1D10A6-C8B8-447A-AA6D-231578894E43}" dt="2021-06-09T13:29:04.972" v="978" actId="12788"/>
          <ac:cxnSpMkLst>
            <pc:docMk/>
            <pc:sldMk cId="4065719271" sldId="1752"/>
            <ac:cxnSpMk id="77" creationId="{10A6FCCA-C270-4055-A778-9838963DF1AF}"/>
          </ac:cxnSpMkLst>
        </pc:cxnChg>
        <pc:cxnChg chg="add mod">
          <ac:chgData name="Hamlet Markarian" userId="4926d2b407f31d77" providerId="LiveId" clId="{BF1D10A6-C8B8-447A-AA6D-231578894E43}" dt="2021-06-09T13:29:04.972" v="978" actId="12788"/>
          <ac:cxnSpMkLst>
            <pc:docMk/>
            <pc:sldMk cId="4065719271" sldId="1752"/>
            <ac:cxnSpMk id="78" creationId="{1124E347-1BA6-483B-B132-C0322F5BF5AA}"/>
          </ac:cxnSpMkLst>
        </pc:cxnChg>
        <pc:cxnChg chg="add mod">
          <ac:chgData name="Hamlet Markarian" userId="4926d2b407f31d77" providerId="LiveId" clId="{BF1D10A6-C8B8-447A-AA6D-231578894E43}" dt="2021-06-09T13:29:04.972" v="978" actId="12788"/>
          <ac:cxnSpMkLst>
            <pc:docMk/>
            <pc:sldMk cId="4065719271" sldId="1752"/>
            <ac:cxnSpMk id="79" creationId="{4F566546-1F49-444C-8A5F-7ED2A3BFC30B}"/>
          </ac:cxnSpMkLst>
        </pc:cxnChg>
        <pc:cxnChg chg="add mod">
          <ac:chgData name="Hamlet Markarian" userId="4926d2b407f31d77" providerId="LiveId" clId="{BF1D10A6-C8B8-447A-AA6D-231578894E43}" dt="2021-06-09T13:29:04.972" v="978" actId="12788"/>
          <ac:cxnSpMkLst>
            <pc:docMk/>
            <pc:sldMk cId="4065719271" sldId="1752"/>
            <ac:cxnSpMk id="80" creationId="{00144C74-D4AB-4B74-BD21-006ACE5640DF}"/>
          </ac:cxnSpMkLst>
        </pc:cxnChg>
        <pc:cxnChg chg="add mod">
          <ac:chgData name="Hamlet Markarian" userId="4926d2b407f31d77" providerId="LiveId" clId="{BF1D10A6-C8B8-447A-AA6D-231578894E43}" dt="2021-06-09T13:28:53.092" v="976" actId="1076"/>
          <ac:cxnSpMkLst>
            <pc:docMk/>
            <pc:sldMk cId="4065719271" sldId="1752"/>
            <ac:cxnSpMk id="81" creationId="{D66E0C19-0FED-4C94-AB23-C4C94EBDC9B6}"/>
          </ac:cxnSpMkLst>
        </pc:cxnChg>
        <pc:cxnChg chg="add mod">
          <ac:chgData name="Hamlet Markarian" userId="4926d2b407f31d77" providerId="LiveId" clId="{BF1D10A6-C8B8-447A-AA6D-231578894E43}" dt="2021-06-09T13:29:21.774" v="983" actId="1076"/>
          <ac:cxnSpMkLst>
            <pc:docMk/>
            <pc:sldMk cId="4065719271" sldId="1752"/>
            <ac:cxnSpMk id="84" creationId="{B5976C71-58CC-42B3-8A87-60E56FF8C5E8}"/>
          </ac:cxnSpMkLst>
        </pc:cxnChg>
        <pc:cxnChg chg="add mod">
          <ac:chgData name="Hamlet Markarian" userId="4926d2b407f31d77" providerId="LiveId" clId="{BF1D10A6-C8B8-447A-AA6D-231578894E43}" dt="2021-06-09T13:29:24.005" v="984" actId="1076"/>
          <ac:cxnSpMkLst>
            <pc:docMk/>
            <pc:sldMk cId="4065719271" sldId="1752"/>
            <ac:cxnSpMk id="85" creationId="{F2A9C2EF-53FF-414C-9BE5-0665E1D7C070}"/>
          </ac:cxnSpMkLst>
        </pc:cxnChg>
      </pc:sldChg>
      <pc:sldChg chg="addSp delSp modSp add mod ord">
        <pc:chgData name="Hamlet Markarian" userId="4926d2b407f31d77" providerId="LiveId" clId="{BF1D10A6-C8B8-447A-AA6D-231578894E43}" dt="2021-06-09T13:54:13.115" v="1199" actId="1035"/>
        <pc:sldMkLst>
          <pc:docMk/>
          <pc:sldMk cId="2496179815" sldId="1753"/>
        </pc:sldMkLst>
        <pc:spChg chg="mod">
          <ac:chgData name="Hamlet Markarian" userId="4926d2b407f31d77" providerId="LiveId" clId="{BF1D10A6-C8B8-447A-AA6D-231578894E43}" dt="2021-06-09T13:31:00.502" v="992" actId="113"/>
          <ac:spMkLst>
            <pc:docMk/>
            <pc:sldMk cId="2496179815" sldId="1753"/>
            <ac:spMk id="5" creationId="{BC01E833-A438-4C2A-AF28-2B402D7F80E5}"/>
          </ac:spMkLst>
        </pc:spChg>
        <pc:spChg chg="add mod">
          <ac:chgData name="Hamlet Markarian" userId="4926d2b407f31d77" providerId="LiveId" clId="{BF1D10A6-C8B8-447A-AA6D-231578894E43}" dt="2021-06-09T13:31:21.517" v="996" actId="20577"/>
          <ac:spMkLst>
            <pc:docMk/>
            <pc:sldMk cId="2496179815" sldId="1753"/>
            <ac:spMk id="23" creationId="{8FC9F795-1668-4907-8856-1A29C615018F}"/>
          </ac:spMkLst>
        </pc:spChg>
        <pc:spChg chg="add mod">
          <ac:chgData name="Hamlet Markarian" userId="4926d2b407f31d77" providerId="LiveId" clId="{BF1D10A6-C8B8-447A-AA6D-231578894E43}" dt="2021-06-09T13:30:50.976" v="990"/>
          <ac:spMkLst>
            <pc:docMk/>
            <pc:sldMk cId="2496179815" sldId="1753"/>
            <ac:spMk id="25" creationId="{99CF9D56-6BE4-44D7-BA34-64066EEDC577}"/>
          </ac:spMkLst>
        </pc:spChg>
        <pc:spChg chg="mod">
          <ac:chgData name="Hamlet Markarian" userId="4926d2b407f31d77" providerId="LiveId" clId="{BF1D10A6-C8B8-447A-AA6D-231578894E43}" dt="2021-06-09T13:31:05.134" v="994" actId="20577"/>
          <ac:spMkLst>
            <pc:docMk/>
            <pc:sldMk cId="2496179815" sldId="1753"/>
            <ac:spMk id="32" creationId="{7FB8C0CA-2811-4D85-BE2D-ADA8471CE68E}"/>
          </ac:spMkLst>
        </pc:spChg>
        <pc:spChg chg="del">
          <ac:chgData name="Hamlet Markarian" userId="4926d2b407f31d77" providerId="LiveId" clId="{BF1D10A6-C8B8-447A-AA6D-231578894E43}" dt="2021-06-09T13:30:50.603" v="989" actId="478"/>
          <ac:spMkLst>
            <pc:docMk/>
            <pc:sldMk cId="2496179815" sldId="1753"/>
            <ac:spMk id="34" creationId="{8D39D343-1129-4D71-8A90-F23E78CC0EB0}"/>
          </ac:spMkLst>
        </pc:spChg>
        <pc:spChg chg="del">
          <ac:chgData name="Hamlet Markarian" userId="4926d2b407f31d77" providerId="LiveId" clId="{BF1D10A6-C8B8-447A-AA6D-231578894E43}" dt="2021-06-09T13:30:50.603" v="989" actId="478"/>
          <ac:spMkLst>
            <pc:docMk/>
            <pc:sldMk cId="2496179815" sldId="1753"/>
            <ac:spMk id="57" creationId="{B79FE3FB-DDD9-4C52-A866-E3982D872286}"/>
          </ac:spMkLst>
        </pc:spChg>
        <pc:spChg chg="mod">
          <ac:chgData name="Hamlet Markarian" userId="4926d2b407f31d77" providerId="LiveId" clId="{BF1D10A6-C8B8-447A-AA6D-231578894E43}" dt="2021-06-09T13:54:13.115" v="1199" actId="1035"/>
          <ac:spMkLst>
            <pc:docMk/>
            <pc:sldMk cId="2496179815" sldId="1753"/>
            <ac:spMk id="61" creationId="{DDCCED27-782C-4C4E-BE17-2AF5E94DDF18}"/>
          </ac:spMkLst>
        </pc:spChg>
        <pc:spChg chg="mod">
          <ac:chgData name="Hamlet Markarian" userId="4926d2b407f31d77" providerId="LiveId" clId="{BF1D10A6-C8B8-447A-AA6D-231578894E43}" dt="2021-06-09T13:54:13.115" v="1199" actId="1035"/>
          <ac:spMkLst>
            <pc:docMk/>
            <pc:sldMk cId="2496179815" sldId="1753"/>
            <ac:spMk id="62" creationId="{37465C46-D095-4036-A7FF-1D0E02BE1107}"/>
          </ac:spMkLst>
        </pc:spChg>
        <pc:spChg chg="mod">
          <ac:chgData name="Hamlet Markarian" userId="4926d2b407f31d77" providerId="LiveId" clId="{BF1D10A6-C8B8-447A-AA6D-231578894E43}" dt="2021-06-09T13:54:13.115" v="1199" actId="1035"/>
          <ac:spMkLst>
            <pc:docMk/>
            <pc:sldMk cId="2496179815" sldId="1753"/>
            <ac:spMk id="64" creationId="{570FB99D-1077-4407-A41E-D28A4FDFFBD4}"/>
          </ac:spMkLst>
        </pc:spChg>
        <pc:spChg chg="mod">
          <ac:chgData name="Hamlet Markarian" userId="4926d2b407f31d77" providerId="LiveId" clId="{BF1D10A6-C8B8-447A-AA6D-231578894E43}" dt="2021-06-09T13:54:13.115" v="1199" actId="1035"/>
          <ac:spMkLst>
            <pc:docMk/>
            <pc:sldMk cId="2496179815" sldId="1753"/>
            <ac:spMk id="65" creationId="{08D9087F-83D0-42DC-9563-CA33927EA434}"/>
          </ac:spMkLst>
        </pc:spChg>
        <pc:spChg chg="del">
          <ac:chgData name="Hamlet Markarian" userId="4926d2b407f31d77" providerId="LiveId" clId="{BF1D10A6-C8B8-447A-AA6D-231578894E43}" dt="2021-06-09T13:32:22.058" v="1008" actId="478"/>
          <ac:spMkLst>
            <pc:docMk/>
            <pc:sldMk cId="2496179815" sldId="1753"/>
            <ac:spMk id="66" creationId="{4DAA57AA-A427-47A4-9BEB-EB52893217EF}"/>
          </ac:spMkLst>
        </pc:spChg>
        <pc:picChg chg="add mod">
          <ac:chgData name="Hamlet Markarian" userId="4926d2b407f31d77" providerId="LiveId" clId="{BF1D10A6-C8B8-447A-AA6D-231578894E43}" dt="2021-06-09T13:30:50.976" v="990"/>
          <ac:picMkLst>
            <pc:docMk/>
            <pc:sldMk cId="2496179815" sldId="1753"/>
            <ac:picMk id="24" creationId="{82D6A0F9-D613-4F61-B17C-6F2A949661A8}"/>
          </ac:picMkLst>
        </pc:picChg>
        <pc:picChg chg="add mod">
          <ac:chgData name="Hamlet Markarian" userId="4926d2b407f31d77" providerId="LiveId" clId="{BF1D10A6-C8B8-447A-AA6D-231578894E43}" dt="2021-06-09T13:30:50.976" v="990"/>
          <ac:picMkLst>
            <pc:docMk/>
            <pc:sldMk cId="2496179815" sldId="1753"/>
            <ac:picMk id="26" creationId="{0B649A7B-4E49-4694-AA65-B3DA0A2D53AB}"/>
          </ac:picMkLst>
        </pc:picChg>
        <pc:picChg chg="del">
          <ac:chgData name="Hamlet Markarian" userId="4926d2b407f31d77" providerId="LiveId" clId="{BF1D10A6-C8B8-447A-AA6D-231578894E43}" dt="2021-06-09T13:30:50.603" v="989" actId="478"/>
          <ac:picMkLst>
            <pc:docMk/>
            <pc:sldMk cId="2496179815" sldId="1753"/>
            <ac:picMk id="31" creationId="{230D3942-CB7F-4F57-8D15-9EC0518A5700}"/>
          </ac:picMkLst>
        </pc:picChg>
        <pc:picChg chg="del">
          <ac:chgData name="Hamlet Markarian" userId="4926d2b407f31d77" providerId="LiveId" clId="{BF1D10A6-C8B8-447A-AA6D-231578894E43}" dt="2021-06-09T13:30:50.603" v="989" actId="478"/>
          <ac:picMkLst>
            <pc:docMk/>
            <pc:sldMk cId="2496179815" sldId="1753"/>
            <ac:picMk id="59" creationId="{B9526696-E983-4EDA-8A8C-E710C71CB59C}"/>
          </ac:picMkLst>
        </pc:picChg>
      </pc:sldChg>
      <pc:sldChg chg="addSp delSp modSp add mod ord">
        <pc:chgData name="Hamlet Markarian" userId="4926d2b407f31d77" providerId="LiveId" clId="{BF1D10A6-C8B8-447A-AA6D-231578894E43}" dt="2021-06-09T13:34:37.479" v="1023"/>
        <pc:sldMkLst>
          <pc:docMk/>
          <pc:sldMk cId="1994581695" sldId="1754"/>
        </pc:sldMkLst>
        <pc:spChg chg="mod">
          <ac:chgData name="Hamlet Markarian" userId="4926d2b407f31d77" providerId="LiveId" clId="{BF1D10A6-C8B8-447A-AA6D-231578894E43}" dt="2021-06-09T13:34:20.206" v="1021"/>
          <ac:spMkLst>
            <pc:docMk/>
            <pc:sldMk cId="1994581695" sldId="1754"/>
            <ac:spMk id="5" creationId="{BC01E833-A438-4C2A-AF28-2B402D7F80E5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50" creationId="{C8D468BE-014A-43B0-BEDC-2FEE06838614}"/>
          </ac:spMkLst>
        </pc:spChg>
        <pc:spChg chg="mod">
          <ac:chgData name="Hamlet Markarian" userId="4926d2b407f31d77" providerId="LiveId" clId="{BF1D10A6-C8B8-447A-AA6D-231578894E43}" dt="2021-06-09T13:34:28.859" v="1022"/>
          <ac:spMkLst>
            <pc:docMk/>
            <pc:sldMk cId="1994581695" sldId="1754"/>
            <ac:spMk id="57" creationId="{B79FE3FB-DDD9-4C52-A866-E3982D872286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62" creationId="{05C786D5-91C7-46C8-A9F1-70927D9DED79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70" creationId="{9D4993FF-AE08-4398-B2A6-5DDA836E3478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72" creationId="{0D71E86E-DB69-4913-A079-63DE02EC9716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73" creationId="{1B8D3E02-CC79-4215-BE97-F32B2B226C11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74" creationId="{9094E655-6E21-4F6B-B75C-8EFA8C106827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75" creationId="{5A09B794-A057-4DC6-90B4-BAA1F4412E15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76" creationId="{889A1BEE-BB3E-448E-B9C2-BC4B27FD9912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77" creationId="{B4CA5401-FB44-4B59-B8D6-398AA521DD3D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78" creationId="{CFD24446-B7B9-43C0-84F6-7017848C0432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79" creationId="{28FCC230-3748-40DF-9EEE-236EA7FAC254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80" creationId="{CEC3B5B4-A97E-4481-A429-0A24C873FDFB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82" creationId="{432170E5-CD04-49B4-B391-F12EAC8D8111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83" creationId="{5FB57BEF-9E6F-4C4B-962E-E07110B89505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84" creationId="{DC6ED6C9-DDCC-44AC-AC84-5E3AFB32D572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85" creationId="{B037F783-540A-48E4-9E52-139AE24B34C1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86" creationId="{290F394C-5CD3-477F-A853-C47EF36CEF1C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88" creationId="{499AABE0-0337-4ECE-B92E-8D3538916673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89" creationId="{8859247B-AF9C-4B29-9C61-6DBFDFC44D4F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90" creationId="{215D3B3C-8899-429C-B9EE-8DA40AF9400D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91" creationId="{D1BD5FB4-17EE-4DF2-A410-DC9C1260DDB5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93" creationId="{06F3F727-8010-4DDF-95B6-63459D5C3A8B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94" creationId="{9ED57F07-51A5-4A89-B5A2-35529DC80187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95" creationId="{27DE32E5-5189-4E46-B747-A325170A9C01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96" creationId="{0A35F590-A9F7-47B0-8283-A869351B6C1B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97" creationId="{CF34FAF2-B825-4C2F-BDF4-DB6A674FF91F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98" creationId="{F9F3F0AB-8138-4173-BDDC-1BCB6E75EC26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00" creationId="{0859590B-7F2D-48F3-9067-3426ECD209E8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01" creationId="{4C5A9FB3-AF83-4F04-A5CB-4643628126A2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02" creationId="{DA8F14F5-D396-467B-AFB8-7A8BC4B54EF0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03" creationId="{C6799681-D667-4839-8E9E-E2B7A0F4ABDE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04" creationId="{9E10B6D7-85BC-4AB4-8DEE-7C42EFF8A361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16" creationId="{D73BA5E4-4E55-4255-B99B-CEF7497C3BCE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17" creationId="{0F443B58-AAFB-42B8-9144-706E277B0ED2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18" creationId="{3F66A525-BF93-435D-92C4-551CBCFC5903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19" creationId="{4A2F5A96-0EDC-475F-95CB-3A736B0633E0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20" creationId="{E2F68063-F09F-4552-85CD-794BE6A72004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25" creationId="{58289AB4-7F16-474F-83EB-4A47403C2FE3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26" creationId="{8C852F89-2455-4D33-9381-C6F9F7FD7140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27" creationId="{4AEC9042-C21B-4361-9B4A-A314832CD65A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28" creationId="{1E521DC0-C6E5-4A54-BF9F-110E5D9BA0C1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78" creationId="{64AE5491-BDDE-4A22-8D04-39E2B97AF1D8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79" creationId="{29CBC409-9304-4E97-AAC9-54D93134988B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80" creationId="{715C25F6-B5BF-4160-88B1-2C6659A41D46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81" creationId="{09EC548F-23E2-4F57-9809-C360BD0283E5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82" creationId="{89E8E066-B744-430F-8EF4-CD521FD0721D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83" creationId="{4D23F7D0-6556-492E-B784-0BA68126F830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84" creationId="{8F2CD68A-9EF5-4924-BC5D-E3BEB95421CC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86" creationId="{694B5E3F-A959-456F-8A16-4CF33DDFA31C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87" creationId="{B16A61E5-53DF-4796-98DD-5F993F4211F1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88" creationId="{3CCC187E-1968-4E2B-8DB6-825BAC8971C9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89" creationId="{D64734F9-D780-48F2-B821-97C22BC72F2B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90" creationId="{FF1A3D50-389A-4724-910D-AFB268ED9EA1}"/>
          </ac:spMkLst>
        </pc:spChg>
        <pc:spChg chg="del">
          <ac:chgData name="Hamlet Markarian" userId="4926d2b407f31d77" providerId="LiveId" clId="{BF1D10A6-C8B8-447A-AA6D-231578894E43}" dt="2021-06-09T13:34:12.735" v="1019" actId="478"/>
          <ac:spMkLst>
            <pc:docMk/>
            <pc:sldMk cId="1994581695" sldId="1754"/>
            <ac:spMk id="191" creationId="{E8A62358-553C-4767-A0BE-ABEA66690793}"/>
          </ac:spMkLst>
        </pc:spChg>
        <pc:spChg chg="add mod">
          <ac:chgData name="Hamlet Markarian" userId="4926d2b407f31d77" providerId="LiveId" clId="{BF1D10A6-C8B8-447A-AA6D-231578894E43}" dt="2021-06-09T13:34:37.479" v="1023"/>
          <ac:spMkLst>
            <pc:docMk/>
            <pc:sldMk cId="1994581695" sldId="1754"/>
            <ac:spMk id="193" creationId="{7C944722-A0CA-4129-B968-C06D75CC0E6A}"/>
          </ac:spMkLst>
        </pc:spChg>
        <pc:spChg chg="add mod">
          <ac:chgData name="Hamlet Markarian" userId="4926d2b407f31d77" providerId="LiveId" clId="{BF1D10A6-C8B8-447A-AA6D-231578894E43}" dt="2021-06-09T13:34:37.479" v="1023"/>
          <ac:spMkLst>
            <pc:docMk/>
            <pc:sldMk cId="1994581695" sldId="1754"/>
            <ac:spMk id="194" creationId="{474AC9F5-0429-4843-ACB3-6B37A1601FCD}"/>
          </ac:spMkLst>
        </pc:spChg>
        <pc:spChg chg="add mod">
          <ac:chgData name="Hamlet Markarian" userId="4926d2b407f31d77" providerId="LiveId" clId="{BF1D10A6-C8B8-447A-AA6D-231578894E43}" dt="2021-06-09T13:34:37.479" v="1023"/>
          <ac:spMkLst>
            <pc:docMk/>
            <pc:sldMk cId="1994581695" sldId="1754"/>
            <ac:spMk id="195" creationId="{38039757-A2CD-4140-A139-D1FC57D6DC5E}"/>
          </ac:spMkLst>
        </pc:spChg>
        <pc:spChg chg="add mod">
          <ac:chgData name="Hamlet Markarian" userId="4926d2b407f31d77" providerId="LiveId" clId="{BF1D10A6-C8B8-447A-AA6D-231578894E43}" dt="2021-06-09T13:34:37.479" v="1023"/>
          <ac:spMkLst>
            <pc:docMk/>
            <pc:sldMk cId="1994581695" sldId="1754"/>
            <ac:spMk id="196" creationId="{08B13BF7-35A0-4633-BEA1-B8D02924C662}"/>
          </ac:spMkLst>
        </pc:spChg>
        <pc:spChg chg="add mod">
          <ac:chgData name="Hamlet Markarian" userId="4926d2b407f31d77" providerId="LiveId" clId="{BF1D10A6-C8B8-447A-AA6D-231578894E43}" dt="2021-06-09T13:34:37.479" v="1023"/>
          <ac:spMkLst>
            <pc:docMk/>
            <pc:sldMk cId="1994581695" sldId="1754"/>
            <ac:spMk id="197" creationId="{6FCD1A62-A196-4D18-B60B-2862FE6EC2CF}"/>
          </ac:spMkLst>
        </pc:spChg>
        <pc:spChg chg="add mod">
          <ac:chgData name="Hamlet Markarian" userId="4926d2b407f31d77" providerId="LiveId" clId="{BF1D10A6-C8B8-447A-AA6D-231578894E43}" dt="2021-06-09T13:34:37.479" v="1023"/>
          <ac:spMkLst>
            <pc:docMk/>
            <pc:sldMk cId="1994581695" sldId="1754"/>
            <ac:spMk id="198" creationId="{CA0D6CB4-078C-4931-A35D-48F704087B8E}"/>
          </ac:spMkLst>
        </pc:spChg>
        <pc:spChg chg="add mod">
          <ac:chgData name="Hamlet Markarian" userId="4926d2b407f31d77" providerId="LiveId" clId="{BF1D10A6-C8B8-447A-AA6D-231578894E43}" dt="2021-06-09T13:34:37.479" v="1023"/>
          <ac:spMkLst>
            <pc:docMk/>
            <pc:sldMk cId="1994581695" sldId="1754"/>
            <ac:spMk id="199" creationId="{01AC2469-5C30-4CA4-884E-ABD685253BA1}"/>
          </ac:spMkLst>
        </pc:spChg>
        <pc:spChg chg="add mod">
          <ac:chgData name="Hamlet Markarian" userId="4926d2b407f31d77" providerId="LiveId" clId="{BF1D10A6-C8B8-447A-AA6D-231578894E43}" dt="2021-06-09T13:34:37.479" v="1023"/>
          <ac:spMkLst>
            <pc:docMk/>
            <pc:sldMk cId="1994581695" sldId="1754"/>
            <ac:spMk id="200" creationId="{A46DBCE8-87BD-46E7-8175-BC631A5AB122}"/>
          </ac:spMkLst>
        </pc:spChg>
        <pc:spChg chg="add mod">
          <ac:chgData name="Hamlet Markarian" userId="4926d2b407f31d77" providerId="LiveId" clId="{BF1D10A6-C8B8-447A-AA6D-231578894E43}" dt="2021-06-09T13:34:37.479" v="1023"/>
          <ac:spMkLst>
            <pc:docMk/>
            <pc:sldMk cId="1994581695" sldId="1754"/>
            <ac:spMk id="201" creationId="{9AD88931-BE98-4254-A103-69332822BD72}"/>
          </ac:spMkLst>
        </pc:spChg>
        <pc:spChg chg="add mod">
          <ac:chgData name="Hamlet Markarian" userId="4926d2b407f31d77" providerId="LiveId" clId="{BF1D10A6-C8B8-447A-AA6D-231578894E43}" dt="2021-06-09T13:34:37.479" v="1023"/>
          <ac:spMkLst>
            <pc:docMk/>
            <pc:sldMk cId="1994581695" sldId="1754"/>
            <ac:spMk id="202" creationId="{A63739F5-0E60-43FF-9873-725CCB8D3862}"/>
          </ac:spMkLst>
        </pc:spChg>
        <pc:spChg chg="add mod">
          <ac:chgData name="Hamlet Markarian" userId="4926d2b407f31d77" providerId="LiveId" clId="{BF1D10A6-C8B8-447A-AA6D-231578894E43}" dt="2021-06-09T13:34:37.479" v="1023"/>
          <ac:spMkLst>
            <pc:docMk/>
            <pc:sldMk cId="1994581695" sldId="1754"/>
            <ac:spMk id="203" creationId="{720D50A6-35D8-4F04-B1E9-24DE1100F91F}"/>
          </ac:spMkLst>
        </pc:spChg>
        <pc:spChg chg="add mod">
          <ac:chgData name="Hamlet Markarian" userId="4926d2b407f31d77" providerId="LiveId" clId="{BF1D10A6-C8B8-447A-AA6D-231578894E43}" dt="2021-06-09T13:34:37.479" v="1023"/>
          <ac:spMkLst>
            <pc:docMk/>
            <pc:sldMk cId="1994581695" sldId="1754"/>
            <ac:spMk id="204" creationId="{6A2BA5B1-D69C-4539-898B-934A1D0D6AA2}"/>
          </ac:spMkLst>
        </pc:spChg>
        <pc:spChg chg="add mod">
          <ac:chgData name="Hamlet Markarian" userId="4926d2b407f31d77" providerId="LiveId" clId="{BF1D10A6-C8B8-447A-AA6D-231578894E43}" dt="2021-06-09T13:34:37.479" v="1023"/>
          <ac:spMkLst>
            <pc:docMk/>
            <pc:sldMk cId="1994581695" sldId="1754"/>
            <ac:spMk id="205" creationId="{F1979539-D775-4BA9-A0B0-E2D35F843FE4}"/>
          </ac:spMkLst>
        </pc:spChg>
        <pc:spChg chg="add mod">
          <ac:chgData name="Hamlet Markarian" userId="4926d2b407f31d77" providerId="LiveId" clId="{BF1D10A6-C8B8-447A-AA6D-231578894E43}" dt="2021-06-09T13:34:37.479" v="1023"/>
          <ac:spMkLst>
            <pc:docMk/>
            <pc:sldMk cId="1994581695" sldId="1754"/>
            <ac:spMk id="206" creationId="{85B771F6-9842-4A11-8DEC-174FA27EF29C}"/>
          </ac:spMkLst>
        </pc:spChg>
        <pc:spChg chg="add mod">
          <ac:chgData name="Hamlet Markarian" userId="4926d2b407f31d77" providerId="LiveId" clId="{BF1D10A6-C8B8-447A-AA6D-231578894E43}" dt="2021-06-09T13:34:37.479" v="1023"/>
          <ac:spMkLst>
            <pc:docMk/>
            <pc:sldMk cId="1994581695" sldId="1754"/>
            <ac:spMk id="223" creationId="{BA2EB0B9-34FD-4F64-B940-69065AED0A66}"/>
          </ac:spMkLst>
        </pc:spChg>
        <pc:grpChg chg="del">
          <ac:chgData name="Hamlet Markarian" userId="4926d2b407f31d77" providerId="LiveId" clId="{BF1D10A6-C8B8-447A-AA6D-231578894E43}" dt="2021-06-09T13:34:12.735" v="1019" actId="478"/>
          <ac:grpSpMkLst>
            <pc:docMk/>
            <pc:sldMk cId="1994581695" sldId="1754"/>
            <ac:grpSpMk id="106" creationId="{F56758F3-0A20-4A71-B3D4-EA51B1CC839D}"/>
          </ac:grpSpMkLst>
        </pc:grpChg>
        <pc:grpChg chg="del">
          <ac:chgData name="Hamlet Markarian" userId="4926d2b407f31d77" providerId="LiveId" clId="{BF1D10A6-C8B8-447A-AA6D-231578894E43}" dt="2021-06-09T13:34:12.735" v="1019" actId="478"/>
          <ac:grpSpMkLst>
            <pc:docMk/>
            <pc:sldMk cId="1994581695" sldId="1754"/>
            <ac:grpSpMk id="149" creationId="{1533C46F-6430-4DE2-9410-7219D980CB55}"/>
          </ac:grpSpMkLst>
        </pc:grpChg>
        <pc:grpChg chg="del">
          <ac:chgData name="Hamlet Markarian" userId="4926d2b407f31d77" providerId="LiveId" clId="{BF1D10A6-C8B8-447A-AA6D-231578894E43}" dt="2021-06-09T13:34:12.735" v="1019" actId="478"/>
          <ac:grpSpMkLst>
            <pc:docMk/>
            <pc:sldMk cId="1994581695" sldId="1754"/>
            <ac:grpSpMk id="166" creationId="{511BF31C-055A-4011-B4B8-4C1AB4493934}"/>
          </ac:grpSpMkLst>
        </pc:grpChg>
        <pc:picChg chg="del">
          <ac:chgData name="Hamlet Markarian" userId="4926d2b407f31d77" providerId="LiveId" clId="{BF1D10A6-C8B8-447A-AA6D-231578894E43}" dt="2021-06-09T13:34:14.634" v="1020" actId="478"/>
          <ac:picMkLst>
            <pc:docMk/>
            <pc:sldMk cId="1994581695" sldId="1754"/>
            <ac:picMk id="71" creationId="{2ED0C072-C657-411C-B50E-998AFA1A8CCE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29" creationId="{6CFF8211-6E3A-44C5-9033-F979841D28A4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30" creationId="{DDD219D7-D96F-44A9-9B05-CF86C0CBDAF7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31" creationId="{80B3E89F-9997-4556-9C32-B7548C2C5240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32" creationId="{E323E14D-7669-4AF8-A5D8-63A3933C4A6F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33" creationId="{5C578FDE-17C3-4E1A-8E62-1BE283BBD3FA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34" creationId="{82AEAEC5-FB2D-453F-9F71-2347EAD1D2A8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35" creationId="{3C315235-FB40-46F0-AD03-D0CCB89E6F6B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36" creationId="{0C184011-8C84-476F-9301-26286D565E8D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37" creationId="{D9DDA4D6-30CE-4D1A-BF6D-D22ED3F5DEC3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38" creationId="{E4640C2D-ED6E-4266-B415-01528A597C54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39" creationId="{1766995F-D5C3-42B5-8A6B-D6882032A2FF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40" creationId="{4E28A716-E599-42FA-B52C-1034862FB51D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41" creationId="{C6E05361-07FC-46C7-8C59-F5EAA4936B0B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42" creationId="{A331366D-B1DA-4672-B9D6-39F74B7FAC0E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61" creationId="{8F9AE618-5B18-4525-9971-DFFF454C454C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62" creationId="{D36EA9F1-D59C-4C10-8553-B6D08E7B1A82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63" creationId="{29D02490-2D41-4D3D-822B-AD08F037FD49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64" creationId="{9BA94383-9E8E-49E8-B718-B179F8BEC016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65" creationId="{C36CF921-DCA6-4CAD-876E-6ECF13F4E476}"/>
          </ac:picMkLst>
        </pc:picChg>
        <pc:picChg chg="del">
          <ac:chgData name="Hamlet Markarian" userId="4926d2b407f31d77" providerId="LiveId" clId="{BF1D10A6-C8B8-447A-AA6D-231578894E43}" dt="2021-06-09T13:34:12.735" v="1019" actId="478"/>
          <ac:picMkLst>
            <pc:docMk/>
            <pc:sldMk cId="1994581695" sldId="1754"/>
            <ac:picMk id="192" creationId="{674E7678-32A5-4008-B5B7-973994D75DE9}"/>
          </ac:picMkLst>
        </pc:picChg>
        <pc:picChg chg="add mod">
          <ac:chgData name="Hamlet Markarian" userId="4926d2b407f31d77" providerId="LiveId" clId="{BF1D10A6-C8B8-447A-AA6D-231578894E43}" dt="2021-06-09T13:34:37.479" v="1023"/>
          <ac:picMkLst>
            <pc:docMk/>
            <pc:sldMk cId="1994581695" sldId="1754"/>
            <ac:picMk id="207" creationId="{600B9825-E8F0-4942-B10D-A3A56EAC7F42}"/>
          </ac:picMkLst>
        </pc:picChg>
        <pc:picChg chg="add mod">
          <ac:chgData name="Hamlet Markarian" userId="4926d2b407f31d77" providerId="LiveId" clId="{BF1D10A6-C8B8-447A-AA6D-231578894E43}" dt="2021-06-09T13:34:37.479" v="1023"/>
          <ac:picMkLst>
            <pc:docMk/>
            <pc:sldMk cId="1994581695" sldId="1754"/>
            <ac:picMk id="208" creationId="{F37FB976-1488-421B-BFFB-C6CB5078B6C0}"/>
          </ac:picMkLst>
        </pc:picChg>
        <pc:picChg chg="add mod">
          <ac:chgData name="Hamlet Markarian" userId="4926d2b407f31d77" providerId="LiveId" clId="{BF1D10A6-C8B8-447A-AA6D-231578894E43}" dt="2021-06-09T13:34:37.479" v="1023"/>
          <ac:picMkLst>
            <pc:docMk/>
            <pc:sldMk cId="1994581695" sldId="1754"/>
            <ac:picMk id="209" creationId="{2D5413A4-9BE6-482C-B103-1E03AA41054C}"/>
          </ac:picMkLst>
        </pc:picChg>
        <pc:picChg chg="add mod">
          <ac:chgData name="Hamlet Markarian" userId="4926d2b407f31d77" providerId="LiveId" clId="{BF1D10A6-C8B8-447A-AA6D-231578894E43}" dt="2021-06-09T13:34:37.479" v="1023"/>
          <ac:picMkLst>
            <pc:docMk/>
            <pc:sldMk cId="1994581695" sldId="1754"/>
            <ac:picMk id="210" creationId="{61F1EC15-9B1C-4D2E-AA25-7138201E3B66}"/>
          </ac:picMkLst>
        </pc:picChg>
        <pc:picChg chg="add mod">
          <ac:chgData name="Hamlet Markarian" userId="4926d2b407f31d77" providerId="LiveId" clId="{BF1D10A6-C8B8-447A-AA6D-231578894E43}" dt="2021-06-09T13:34:37.479" v="1023"/>
          <ac:picMkLst>
            <pc:docMk/>
            <pc:sldMk cId="1994581695" sldId="1754"/>
            <ac:picMk id="211" creationId="{E185B99B-730E-4B4B-BF83-9DAAD8F700B4}"/>
          </ac:picMkLst>
        </pc:picChg>
        <pc:picChg chg="add mod">
          <ac:chgData name="Hamlet Markarian" userId="4926d2b407f31d77" providerId="LiveId" clId="{BF1D10A6-C8B8-447A-AA6D-231578894E43}" dt="2021-06-09T13:34:37.479" v="1023"/>
          <ac:picMkLst>
            <pc:docMk/>
            <pc:sldMk cId="1994581695" sldId="1754"/>
            <ac:picMk id="212" creationId="{8D1F0CB2-F8DB-48FF-93A1-31853AB3B062}"/>
          </ac:picMkLst>
        </pc:picChg>
        <pc:picChg chg="add mod">
          <ac:chgData name="Hamlet Markarian" userId="4926d2b407f31d77" providerId="LiveId" clId="{BF1D10A6-C8B8-447A-AA6D-231578894E43}" dt="2021-06-09T13:34:37.479" v="1023"/>
          <ac:picMkLst>
            <pc:docMk/>
            <pc:sldMk cId="1994581695" sldId="1754"/>
            <ac:picMk id="213" creationId="{E5F88B50-F663-49D8-8E53-7D2A967AA5D8}"/>
          </ac:picMkLst>
        </pc:picChg>
        <pc:picChg chg="add mod">
          <ac:chgData name="Hamlet Markarian" userId="4926d2b407f31d77" providerId="LiveId" clId="{BF1D10A6-C8B8-447A-AA6D-231578894E43}" dt="2021-06-09T13:34:37.479" v="1023"/>
          <ac:picMkLst>
            <pc:docMk/>
            <pc:sldMk cId="1994581695" sldId="1754"/>
            <ac:picMk id="214" creationId="{BADC6019-BD43-42CD-AE0C-3983E3FA142D}"/>
          </ac:picMkLst>
        </pc:picChg>
        <pc:picChg chg="add mod">
          <ac:chgData name="Hamlet Markarian" userId="4926d2b407f31d77" providerId="LiveId" clId="{BF1D10A6-C8B8-447A-AA6D-231578894E43}" dt="2021-06-09T13:34:37.479" v="1023"/>
          <ac:picMkLst>
            <pc:docMk/>
            <pc:sldMk cId="1994581695" sldId="1754"/>
            <ac:picMk id="222" creationId="{C1FEF4CF-9313-4EA9-9AF4-F2658B4D5DB9}"/>
          </ac:picMkLst>
        </pc:picChg>
        <pc:cxnChg chg="del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69" creationId="{6654223A-5DF8-43FE-BA09-E7A335C74484}"/>
          </ac:cxnSpMkLst>
        </pc:cxnChg>
        <pc:cxnChg chg="del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81" creationId="{DFCAA950-8305-4EDD-A1AE-85F551864897}"/>
          </ac:cxnSpMkLst>
        </pc:cxnChg>
        <pc:cxnChg chg="del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87" creationId="{3CE09CEA-CF01-4F2A-853E-F7376AF3F63C}"/>
          </ac:cxnSpMkLst>
        </pc:cxnChg>
        <pc:cxnChg chg="del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92" creationId="{4754C4DB-1A6D-486F-9628-3CC178B1BDD6}"/>
          </ac:cxnSpMkLst>
        </pc:cxnChg>
        <pc:cxnChg chg="del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99" creationId="{DF968420-7BAB-49C7-9AC9-CFA332B5F65D}"/>
          </ac:cxnSpMkLst>
        </pc:cxnChg>
        <pc:cxnChg chg="del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05" creationId="{F5FB4134-4980-4A15-9201-BAFCC2374B9F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15" creationId="{F2422008-A265-4E98-A49E-0A1B2221ECDB}"/>
          </ac:cxnSpMkLst>
        </pc:cxnChg>
        <pc:cxnChg chg="del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21" creationId="{DAD9C889-A0A3-4345-8379-7205178E319A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22" creationId="{DA768523-F6B1-4E10-A712-ED5D24D7C017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23" creationId="{466B1928-9BF8-476E-8732-7D06523E23EE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24" creationId="{7ACBD692-E282-42F9-B8F7-665BB825B449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43" creationId="{2FC93DE6-5404-48B3-B2B9-BB6268BA5CB8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44" creationId="{2C99FEC0-DC7A-45DD-8AA8-D282861E68D9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45" creationId="{6C50D9D0-7A27-45B0-9502-38725D851A51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46" creationId="{8FF0352C-71E8-4B6B-80BA-102A011B214D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47" creationId="{8807314E-C54C-4915-9A49-3F9D37F7C016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48" creationId="{017A2A00-34EA-407D-BA77-20E693541435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56" creationId="{8D60DDEE-BE7B-407C-8D6D-DD68D32C349C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57" creationId="{5B6FFD4D-1AE2-4FB0-9B06-252BD1B7BD77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58" creationId="{9D9FC18E-4D45-4879-9FC6-7D82194882EB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59" creationId="{7D0F0915-A92D-45FE-9A46-37EDBB497319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60" creationId="{8BC41805-17B4-4A38-9894-5766D8076ED3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73" creationId="{6F875FCA-4F72-4B01-97A1-DEE3164493B9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74" creationId="{C14F659C-9A6F-4918-86A9-263FDE724FC6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75" creationId="{E58EE7EC-17FB-4FFA-8F73-B5E7EA79B383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76" creationId="{62268573-A8A5-43FF-810B-9E999D9AEEBB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77" creationId="{B49A1F32-1DF3-4678-9E0E-D156AC78AF0A}"/>
          </ac:cxnSpMkLst>
        </pc:cxnChg>
        <pc:cxnChg chg="del mod">
          <ac:chgData name="Hamlet Markarian" userId="4926d2b407f31d77" providerId="LiveId" clId="{BF1D10A6-C8B8-447A-AA6D-231578894E43}" dt="2021-06-09T13:34:12.735" v="1019" actId="478"/>
          <ac:cxnSpMkLst>
            <pc:docMk/>
            <pc:sldMk cId="1994581695" sldId="1754"/>
            <ac:cxnSpMk id="185" creationId="{9950B532-5259-44C3-9B1C-5390884A7C3A}"/>
          </ac:cxnSpMkLst>
        </pc:cxnChg>
        <pc:cxnChg chg="add mod">
          <ac:chgData name="Hamlet Markarian" userId="4926d2b407f31d77" providerId="LiveId" clId="{BF1D10A6-C8B8-447A-AA6D-231578894E43}" dt="2021-06-09T13:34:37.479" v="1023"/>
          <ac:cxnSpMkLst>
            <pc:docMk/>
            <pc:sldMk cId="1994581695" sldId="1754"/>
            <ac:cxnSpMk id="215" creationId="{7AE249FE-1EE9-4E66-925C-EBD3DE521BF7}"/>
          </ac:cxnSpMkLst>
        </pc:cxnChg>
        <pc:cxnChg chg="add mod">
          <ac:chgData name="Hamlet Markarian" userId="4926d2b407f31d77" providerId="LiveId" clId="{BF1D10A6-C8B8-447A-AA6D-231578894E43}" dt="2021-06-09T13:34:37.479" v="1023"/>
          <ac:cxnSpMkLst>
            <pc:docMk/>
            <pc:sldMk cId="1994581695" sldId="1754"/>
            <ac:cxnSpMk id="216" creationId="{E2C7D269-423D-4D4B-A441-905F31C4E75A}"/>
          </ac:cxnSpMkLst>
        </pc:cxnChg>
        <pc:cxnChg chg="add mod">
          <ac:chgData name="Hamlet Markarian" userId="4926d2b407f31d77" providerId="LiveId" clId="{BF1D10A6-C8B8-447A-AA6D-231578894E43}" dt="2021-06-09T13:34:37.479" v="1023"/>
          <ac:cxnSpMkLst>
            <pc:docMk/>
            <pc:sldMk cId="1994581695" sldId="1754"/>
            <ac:cxnSpMk id="217" creationId="{C91BCBDA-088E-44DF-AAC6-A1ADF3D40A99}"/>
          </ac:cxnSpMkLst>
        </pc:cxnChg>
        <pc:cxnChg chg="add mod">
          <ac:chgData name="Hamlet Markarian" userId="4926d2b407f31d77" providerId="LiveId" clId="{BF1D10A6-C8B8-447A-AA6D-231578894E43}" dt="2021-06-09T13:34:37.479" v="1023"/>
          <ac:cxnSpMkLst>
            <pc:docMk/>
            <pc:sldMk cId="1994581695" sldId="1754"/>
            <ac:cxnSpMk id="218" creationId="{8A296924-D8B1-4CEF-8AD5-5659E07FFFFF}"/>
          </ac:cxnSpMkLst>
        </pc:cxnChg>
        <pc:cxnChg chg="add mod">
          <ac:chgData name="Hamlet Markarian" userId="4926d2b407f31d77" providerId="LiveId" clId="{BF1D10A6-C8B8-447A-AA6D-231578894E43}" dt="2021-06-09T13:34:37.479" v="1023"/>
          <ac:cxnSpMkLst>
            <pc:docMk/>
            <pc:sldMk cId="1994581695" sldId="1754"/>
            <ac:cxnSpMk id="219" creationId="{211A3A7B-047A-498A-BA97-976B0E44A884}"/>
          </ac:cxnSpMkLst>
        </pc:cxnChg>
        <pc:cxnChg chg="add mod">
          <ac:chgData name="Hamlet Markarian" userId="4926d2b407f31d77" providerId="LiveId" clId="{BF1D10A6-C8B8-447A-AA6D-231578894E43}" dt="2021-06-09T13:34:37.479" v="1023"/>
          <ac:cxnSpMkLst>
            <pc:docMk/>
            <pc:sldMk cId="1994581695" sldId="1754"/>
            <ac:cxnSpMk id="220" creationId="{7EBCDA05-72AB-48E0-9042-AA1D6F42497B}"/>
          </ac:cxnSpMkLst>
        </pc:cxnChg>
        <pc:cxnChg chg="add mod">
          <ac:chgData name="Hamlet Markarian" userId="4926d2b407f31d77" providerId="LiveId" clId="{BF1D10A6-C8B8-447A-AA6D-231578894E43}" dt="2021-06-09T13:34:37.479" v="1023"/>
          <ac:cxnSpMkLst>
            <pc:docMk/>
            <pc:sldMk cId="1994581695" sldId="1754"/>
            <ac:cxnSpMk id="221" creationId="{E3E83D69-DFDF-4B77-B806-9B6C4485A4D1}"/>
          </ac:cxnSpMkLst>
        </pc:cxnChg>
      </pc:sldChg>
      <pc:sldChg chg="modSp add mod ord">
        <pc:chgData name="Hamlet Markarian" userId="4926d2b407f31d77" providerId="LiveId" clId="{BF1D10A6-C8B8-447A-AA6D-231578894E43}" dt="2021-06-09T13:54:17.868" v="1204" actId="1035"/>
        <pc:sldMkLst>
          <pc:docMk/>
          <pc:sldMk cId="178930252" sldId="1755"/>
        </pc:sldMkLst>
        <pc:spChg chg="mod">
          <ac:chgData name="Hamlet Markarian" userId="4926d2b407f31d77" providerId="LiveId" clId="{BF1D10A6-C8B8-447A-AA6D-231578894E43}" dt="2021-06-09T13:39:27.644" v="1030"/>
          <ac:spMkLst>
            <pc:docMk/>
            <pc:sldMk cId="178930252" sldId="1755"/>
            <ac:spMk id="5" creationId="{BC01E833-A438-4C2A-AF28-2B402D7F80E5}"/>
          </ac:spMkLst>
        </pc:spChg>
        <pc:spChg chg="mod">
          <ac:chgData name="Hamlet Markarian" userId="4926d2b407f31d77" providerId="LiveId" clId="{BF1D10A6-C8B8-447A-AA6D-231578894E43}" dt="2021-06-09T13:42:58.862" v="1075" actId="20577"/>
          <ac:spMkLst>
            <pc:docMk/>
            <pc:sldMk cId="178930252" sldId="1755"/>
            <ac:spMk id="32" creationId="{7FB8C0CA-2811-4D85-BE2D-ADA8471CE68E}"/>
          </ac:spMkLst>
        </pc:spChg>
        <pc:spChg chg="mod">
          <ac:chgData name="Hamlet Markarian" userId="4926d2b407f31d77" providerId="LiveId" clId="{BF1D10A6-C8B8-447A-AA6D-231578894E43}" dt="2021-06-09T13:39:18.786" v="1027"/>
          <ac:spMkLst>
            <pc:docMk/>
            <pc:sldMk cId="178930252" sldId="1755"/>
            <ac:spMk id="57" creationId="{B79FE3FB-DDD9-4C52-A866-E3982D872286}"/>
          </ac:spMkLst>
        </pc:spChg>
        <pc:spChg chg="mod">
          <ac:chgData name="Hamlet Markarian" userId="4926d2b407f31d77" providerId="LiveId" clId="{BF1D10A6-C8B8-447A-AA6D-231578894E43}" dt="2021-06-09T13:54:17.868" v="1204" actId="1035"/>
          <ac:spMkLst>
            <pc:docMk/>
            <pc:sldMk cId="178930252" sldId="1755"/>
            <ac:spMk id="61" creationId="{DDCCED27-782C-4C4E-BE17-2AF5E94DDF18}"/>
          </ac:spMkLst>
        </pc:spChg>
        <pc:spChg chg="mod">
          <ac:chgData name="Hamlet Markarian" userId="4926d2b407f31d77" providerId="LiveId" clId="{BF1D10A6-C8B8-447A-AA6D-231578894E43}" dt="2021-06-09T13:54:17.868" v="1204" actId="1035"/>
          <ac:spMkLst>
            <pc:docMk/>
            <pc:sldMk cId="178930252" sldId="1755"/>
            <ac:spMk id="62" creationId="{37465C46-D095-4036-A7FF-1D0E02BE1107}"/>
          </ac:spMkLst>
        </pc:spChg>
        <pc:spChg chg="mod">
          <ac:chgData name="Hamlet Markarian" userId="4926d2b407f31d77" providerId="LiveId" clId="{BF1D10A6-C8B8-447A-AA6D-231578894E43}" dt="2021-06-09T13:54:17.868" v="1204" actId="1035"/>
          <ac:spMkLst>
            <pc:docMk/>
            <pc:sldMk cId="178930252" sldId="1755"/>
            <ac:spMk id="64" creationId="{570FB99D-1077-4407-A41E-D28A4FDFFBD4}"/>
          </ac:spMkLst>
        </pc:spChg>
        <pc:spChg chg="mod">
          <ac:chgData name="Hamlet Markarian" userId="4926d2b407f31d77" providerId="LiveId" clId="{BF1D10A6-C8B8-447A-AA6D-231578894E43}" dt="2021-06-09T13:42:19.942" v="1073" actId="12"/>
          <ac:spMkLst>
            <pc:docMk/>
            <pc:sldMk cId="178930252" sldId="1755"/>
            <ac:spMk id="65" creationId="{08D9087F-83D0-42DC-9563-CA33927EA434}"/>
          </ac:spMkLst>
        </pc:spChg>
        <pc:spChg chg="mod">
          <ac:chgData name="Hamlet Markarian" userId="4926d2b407f31d77" providerId="LiveId" clId="{BF1D10A6-C8B8-447A-AA6D-231578894E43}" dt="2021-06-09T13:41:52.078" v="1071" actId="20577"/>
          <ac:spMkLst>
            <pc:docMk/>
            <pc:sldMk cId="178930252" sldId="1755"/>
            <ac:spMk id="66" creationId="{4DAA57AA-A427-47A4-9BEB-EB52893217EF}"/>
          </ac:spMkLst>
        </pc:spChg>
      </pc:sldChg>
      <pc:sldChg chg="addSp delSp modSp add mod ord">
        <pc:chgData name="Hamlet Markarian" userId="4926d2b407f31d77" providerId="LiveId" clId="{BF1D10A6-C8B8-447A-AA6D-231578894E43}" dt="2021-06-09T13:43:53.226" v="1085"/>
        <pc:sldMkLst>
          <pc:docMk/>
          <pc:sldMk cId="766040642" sldId="1756"/>
        </pc:sldMkLst>
        <pc:spChg chg="mod">
          <ac:chgData name="Hamlet Markarian" userId="4926d2b407f31d77" providerId="LiveId" clId="{BF1D10A6-C8B8-447A-AA6D-231578894E43}" dt="2021-06-09T13:43:44.682" v="1084"/>
          <ac:spMkLst>
            <pc:docMk/>
            <pc:sldMk cId="766040642" sldId="1756"/>
            <ac:spMk id="5" creationId="{BC01E833-A438-4C2A-AF28-2B402D7F80E5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24" creationId="{332A474A-B875-442E-9AB5-6FF3447FA25C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27" creationId="{36122A01-000C-4442-9B67-380C1C284A73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28" creationId="{A64DF146-2014-4876-B775-9941C97D0663}"/>
          </ac:spMkLst>
        </pc:spChg>
        <pc:spChg chg="mod">
          <ac:chgData name="Hamlet Markarian" userId="4926d2b407f31d77" providerId="LiveId" clId="{BF1D10A6-C8B8-447A-AA6D-231578894E43}" dt="2021-06-09T13:43:39.598" v="1083" actId="20577"/>
          <ac:spMkLst>
            <pc:docMk/>
            <pc:sldMk cId="766040642" sldId="1756"/>
            <ac:spMk id="32" creationId="{7FB8C0CA-2811-4D85-BE2D-ADA8471CE68E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35" creationId="{D99DE5D4-9503-4D98-B245-8590EB381B07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36" creationId="{79A5A9A2-AE5F-4B6C-8D6F-04D1075D9CFE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39" creationId="{64F53520-A1CD-423F-9E9B-53A67C49D652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44" creationId="{55E8F44E-14C9-423D-8485-59E3CA01BFA8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47" creationId="{3B8AB1A8-C26D-4CBA-B4B7-4659F3AE1DF3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50" creationId="{C653C4C6-29C5-425F-ACAA-E87F31457DBF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61" creationId="{DDCCED27-782C-4C4E-BE17-2AF5E94DDF18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62" creationId="{F5D2DE67-3B4C-4C45-857B-6680AB856A19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68" creationId="{85634407-4570-479E-9DC1-DBB1C80D54C2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69" creationId="{74E3682F-3224-4933-84DF-6E1327820F43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70" creationId="{CB6ECE76-E38D-4758-80D4-6E2569B2A9C4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71" creationId="{9D9D93E9-C419-4605-B737-DD73F7BD3BFE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72" creationId="{3DAD5EC3-E6C5-4A17-BB43-CF3473B0B412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73" creationId="{E8617430-A587-4F50-B043-2BABFFA6ABB5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74" creationId="{953D4772-C18B-44D3-BEAD-229FB6521485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75" creationId="{F7A1623E-1339-409C-89F1-0005802C2405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76" creationId="{E73D3AEF-76F9-4404-96F8-4705ED431379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82" creationId="{D7998296-9993-4E46-B252-988542594E55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83" creationId="{36A3FE89-E74A-4B96-A241-8588C2A16DC1}"/>
          </ac:spMkLst>
        </pc:spChg>
        <pc:spChg chg="del">
          <ac:chgData name="Hamlet Markarian" userId="4926d2b407f31d77" providerId="LiveId" clId="{BF1D10A6-C8B8-447A-AA6D-231578894E43}" dt="2021-06-09T13:43:32.588" v="1079" actId="478"/>
          <ac:spMkLst>
            <pc:docMk/>
            <pc:sldMk cId="766040642" sldId="1756"/>
            <ac:spMk id="86" creationId="{1B2897AC-ED32-4536-92F7-95AB981E6092}"/>
          </ac:spMkLst>
        </pc:spChg>
        <pc:spChg chg="mod">
          <ac:chgData name="Hamlet Markarian" userId="4926d2b407f31d77" providerId="LiveId" clId="{BF1D10A6-C8B8-447A-AA6D-231578894E43}" dt="2021-06-09T13:43:53.226" v="1085"/>
          <ac:spMkLst>
            <pc:docMk/>
            <pc:sldMk cId="766040642" sldId="1756"/>
            <ac:spMk id="97" creationId="{4859035D-ED52-4CAA-A7D5-124A30806134}"/>
          </ac:spMkLst>
        </pc:spChg>
        <pc:spChg chg="mod">
          <ac:chgData name="Hamlet Markarian" userId="4926d2b407f31d77" providerId="LiveId" clId="{BF1D10A6-C8B8-447A-AA6D-231578894E43}" dt="2021-06-09T13:43:53.226" v="1085"/>
          <ac:spMkLst>
            <pc:docMk/>
            <pc:sldMk cId="766040642" sldId="1756"/>
            <ac:spMk id="99" creationId="{B665DDAE-87A9-4359-AF03-B8DAED1410B0}"/>
          </ac:spMkLst>
        </pc:spChg>
        <pc:spChg chg="add mod">
          <ac:chgData name="Hamlet Markarian" userId="4926d2b407f31d77" providerId="LiveId" clId="{BF1D10A6-C8B8-447A-AA6D-231578894E43}" dt="2021-06-09T13:43:53.226" v="1085"/>
          <ac:spMkLst>
            <pc:docMk/>
            <pc:sldMk cId="766040642" sldId="1756"/>
            <ac:spMk id="100" creationId="{D91D7019-20DE-44A2-875C-08A7C4D03BC2}"/>
          </ac:spMkLst>
        </pc:spChg>
        <pc:spChg chg="add mod">
          <ac:chgData name="Hamlet Markarian" userId="4926d2b407f31d77" providerId="LiveId" clId="{BF1D10A6-C8B8-447A-AA6D-231578894E43}" dt="2021-06-09T13:43:53.226" v="1085"/>
          <ac:spMkLst>
            <pc:docMk/>
            <pc:sldMk cId="766040642" sldId="1756"/>
            <ac:spMk id="101" creationId="{4AC01864-53A2-4251-8D47-79C4476A9295}"/>
          </ac:spMkLst>
        </pc:spChg>
        <pc:spChg chg="add mod">
          <ac:chgData name="Hamlet Markarian" userId="4926d2b407f31d77" providerId="LiveId" clId="{BF1D10A6-C8B8-447A-AA6D-231578894E43}" dt="2021-06-09T13:43:53.226" v="1085"/>
          <ac:spMkLst>
            <pc:docMk/>
            <pc:sldMk cId="766040642" sldId="1756"/>
            <ac:spMk id="102" creationId="{3AC88243-604D-4B45-8602-E26487D721F5}"/>
          </ac:spMkLst>
        </pc:spChg>
        <pc:spChg chg="add mod">
          <ac:chgData name="Hamlet Markarian" userId="4926d2b407f31d77" providerId="LiveId" clId="{BF1D10A6-C8B8-447A-AA6D-231578894E43}" dt="2021-06-09T13:43:53.226" v="1085"/>
          <ac:spMkLst>
            <pc:docMk/>
            <pc:sldMk cId="766040642" sldId="1756"/>
            <ac:spMk id="103" creationId="{8EB27A04-6857-4F65-BA85-B892964BDEFA}"/>
          </ac:spMkLst>
        </pc:spChg>
        <pc:spChg chg="add mod">
          <ac:chgData name="Hamlet Markarian" userId="4926d2b407f31d77" providerId="LiveId" clId="{BF1D10A6-C8B8-447A-AA6D-231578894E43}" dt="2021-06-09T13:43:53.226" v="1085"/>
          <ac:spMkLst>
            <pc:docMk/>
            <pc:sldMk cId="766040642" sldId="1756"/>
            <ac:spMk id="104" creationId="{07842D16-04C8-4E8F-9CD4-F06ED6C8D8F4}"/>
          </ac:spMkLst>
        </pc:spChg>
        <pc:spChg chg="add mod">
          <ac:chgData name="Hamlet Markarian" userId="4926d2b407f31d77" providerId="LiveId" clId="{BF1D10A6-C8B8-447A-AA6D-231578894E43}" dt="2021-06-09T13:43:53.226" v="1085"/>
          <ac:spMkLst>
            <pc:docMk/>
            <pc:sldMk cId="766040642" sldId="1756"/>
            <ac:spMk id="105" creationId="{ED7E3B09-0052-4CD1-B4A7-AA500E730200}"/>
          </ac:spMkLst>
        </pc:spChg>
        <pc:spChg chg="add mod">
          <ac:chgData name="Hamlet Markarian" userId="4926d2b407f31d77" providerId="LiveId" clId="{BF1D10A6-C8B8-447A-AA6D-231578894E43}" dt="2021-06-09T13:43:53.226" v="1085"/>
          <ac:spMkLst>
            <pc:docMk/>
            <pc:sldMk cId="766040642" sldId="1756"/>
            <ac:spMk id="106" creationId="{CB01589D-CFC4-477E-AD65-C8CC281BF2D6}"/>
          </ac:spMkLst>
        </pc:spChg>
        <pc:spChg chg="add mod">
          <ac:chgData name="Hamlet Markarian" userId="4926d2b407f31d77" providerId="LiveId" clId="{BF1D10A6-C8B8-447A-AA6D-231578894E43}" dt="2021-06-09T13:43:53.226" v="1085"/>
          <ac:spMkLst>
            <pc:docMk/>
            <pc:sldMk cId="766040642" sldId="1756"/>
            <ac:spMk id="107" creationId="{68C2CE86-F998-4F19-AC1E-34F410532AEC}"/>
          </ac:spMkLst>
        </pc:spChg>
        <pc:spChg chg="add mod">
          <ac:chgData name="Hamlet Markarian" userId="4926d2b407f31d77" providerId="LiveId" clId="{BF1D10A6-C8B8-447A-AA6D-231578894E43}" dt="2021-06-09T13:43:53.226" v="1085"/>
          <ac:spMkLst>
            <pc:docMk/>
            <pc:sldMk cId="766040642" sldId="1756"/>
            <ac:spMk id="108" creationId="{56835689-A2E7-4162-84E9-E7E55EC240CC}"/>
          </ac:spMkLst>
        </pc:spChg>
        <pc:spChg chg="add mod">
          <ac:chgData name="Hamlet Markarian" userId="4926d2b407f31d77" providerId="LiveId" clId="{BF1D10A6-C8B8-447A-AA6D-231578894E43}" dt="2021-06-09T13:43:53.226" v="1085"/>
          <ac:spMkLst>
            <pc:docMk/>
            <pc:sldMk cId="766040642" sldId="1756"/>
            <ac:spMk id="109" creationId="{44B99AB1-4E74-47D6-AD6C-D7876C1E4101}"/>
          </ac:spMkLst>
        </pc:spChg>
        <pc:spChg chg="add mod">
          <ac:chgData name="Hamlet Markarian" userId="4926d2b407f31d77" providerId="LiveId" clId="{BF1D10A6-C8B8-447A-AA6D-231578894E43}" dt="2021-06-09T13:43:53.226" v="1085"/>
          <ac:spMkLst>
            <pc:docMk/>
            <pc:sldMk cId="766040642" sldId="1756"/>
            <ac:spMk id="110" creationId="{4E7CAE74-53FB-4935-BE24-48528E074BBD}"/>
          </ac:spMkLst>
        </pc:spChg>
        <pc:spChg chg="add mod">
          <ac:chgData name="Hamlet Markarian" userId="4926d2b407f31d77" providerId="LiveId" clId="{BF1D10A6-C8B8-447A-AA6D-231578894E43}" dt="2021-06-09T13:43:53.226" v="1085"/>
          <ac:spMkLst>
            <pc:docMk/>
            <pc:sldMk cId="766040642" sldId="1756"/>
            <ac:spMk id="111" creationId="{DD13C209-EEC9-40EE-B672-19204A688859}"/>
          </ac:spMkLst>
        </pc:spChg>
        <pc:spChg chg="add mod">
          <ac:chgData name="Hamlet Markarian" userId="4926d2b407f31d77" providerId="LiveId" clId="{BF1D10A6-C8B8-447A-AA6D-231578894E43}" dt="2021-06-09T13:43:53.226" v="1085"/>
          <ac:spMkLst>
            <pc:docMk/>
            <pc:sldMk cId="766040642" sldId="1756"/>
            <ac:spMk id="112" creationId="{9952102D-80C1-4ACE-AAFF-040994D2F6DE}"/>
          </ac:spMkLst>
        </pc:spChg>
        <pc:spChg chg="add mod">
          <ac:chgData name="Hamlet Markarian" userId="4926d2b407f31d77" providerId="LiveId" clId="{BF1D10A6-C8B8-447A-AA6D-231578894E43}" dt="2021-06-09T13:43:53.226" v="1085"/>
          <ac:spMkLst>
            <pc:docMk/>
            <pc:sldMk cId="766040642" sldId="1756"/>
            <ac:spMk id="113" creationId="{9C8F2192-FF52-4967-B72D-8433B1E1CA29}"/>
          </ac:spMkLst>
        </pc:spChg>
        <pc:spChg chg="add mod">
          <ac:chgData name="Hamlet Markarian" userId="4926d2b407f31d77" providerId="LiveId" clId="{BF1D10A6-C8B8-447A-AA6D-231578894E43}" dt="2021-06-09T13:43:53.226" v="1085"/>
          <ac:spMkLst>
            <pc:docMk/>
            <pc:sldMk cId="766040642" sldId="1756"/>
            <ac:spMk id="114" creationId="{1B72AE6B-BD0F-46A7-A379-163BE097CB79}"/>
          </ac:spMkLst>
        </pc:spChg>
        <pc:spChg chg="add mod">
          <ac:chgData name="Hamlet Markarian" userId="4926d2b407f31d77" providerId="LiveId" clId="{BF1D10A6-C8B8-447A-AA6D-231578894E43}" dt="2021-06-09T13:43:53.226" v="1085"/>
          <ac:spMkLst>
            <pc:docMk/>
            <pc:sldMk cId="766040642" sldId="1756"/>
            <ac:spMk id="115" creationId="{BCFEB1D7-4E37-4C20-91EA-EF20E0F52D57}"/>
          </ac:spMkLst>
        </pc:spChg>
        <pc:grpChg chg="add mod">
          <ac:chgData name="Hamlet Markarian" userId="4926d2b407f31d77" providerId="LiveId" clId="{BF1D10A6-C8B8-447A-AA6D-231578894E43}" dt="2021-06-09T13:43:53.226" v="1085"/>
          <ac:grpSpMkLst>
            <pc:docMk/>
            <pc:sldMk cId="766040642" sldId="1756"/>
            <ac:grpSpMk id="64" creationId="{34C1ABA4-E72F-4807-8C0B-4F25944E5683}"/>
          </ac:grpSpMkLst>
        </pc:grpChg>
        <pc:picChg chg="del">
          <ac:chgData name="Hamlet Markarian" userId="4926d2b407f31d77" providerId="LiveId" clId="{BF1D10A6-C8B8-447A-AA6D-231578894E43}" dt="2021-06-09T13:43:32.588" v="1079" actId="478"/>
          <ac:picMkLst>
            <pc:docMk/>
            <pc:sldMk cId="766040642" sldId="1756"/>
            <ac:picMk id="40" creationId="{9605B815-7664-4720-90A4-FD28FFEDA7C7}"/>
          </ac:picMkLst>
        </pc:picChg>
        <pc:picChg chg="del">
          <ac:chgData name="Hamlet Markarian" userId="4926d2b407f31d77" providerId="LiveId" clId="{BF1D10A6-C8B8-447A-AA6D-231578894E43}" dt="2021-06-09T13:43:32.588" v="1079" actId="478"/>
          <ac:picMkLst>
            <pc:docMk/>
            <pc:sldMk cId="766040642" sldId="1756"/>
            <ac:picMk id="43" creationId="{4B8C81D1-55C0-4A6F-9CED-EA112289C50E}"/>
          </ac:picMkLst>
        </pc:picChg>
        <pc:picChg chg="mod">
          <ac:chgData name="Hamlet Markarian" userId="4926d2b407f31d77" providerId="LiveId" clId="{BF1D10A6-C8B8-447A-AA6D-231578894E43}" dt="2021-06-09T13:43:53.226" v="1085"/>
          <ac:picMkLst>
            <pc:docMk/>
            <pc:sldMk cId="766040642" sldId="1756"/>
            <ac:picMk id="65" creationId="{FE006F59-41C4-45A6-97AC-6EC1ACACB343}"/>
          </ac:picMkLst>
        </pc:picChg>
        <pc:picChg chg="mod">
          <ac:chgData name="Hamlet Markarian" userId="4926d2b407f31d77" providerId="LiveId" clId="{BF1D10A6-C8B8-447A-AA6D-231578894E43}" dt="2021-06-09T13:43:53.226" v="1085"/>
          <ac:picMkLst>
            <pc:docMk/>
            <pc:sldMk cId="766040642" sldId="1756"/>
            <ac:picMk id="66" creationId="{60B82354-2835-40DB-BF3C-76EB87623F93}"/>
          </ac:picMkLst>
        </pc:picChg>
        <pc:picChg chg="mod">
          <ac:chgData name="Hamlet Markarian" userId="4926d2b407f31d77" providerId="LiveId" clId="{BF1D10A6-C8B8-447A-AA6D-231578894E43}" dt="2021-06-09T13:43:53.226" v="1085"/>
          <ac:picMkLst>
            <pc:docMk/>
            <pc:sldMk cId="766040642" sldId="1756"/>
            <ac:picMk id="67" creationId="{0F4488BB-C205-41F8-B5FA-273607D5C4D1}"/>
          </ac:picMkLst>
        </pc:picChg>
        <pc:picChg chg="mod">
          <ac:chgData name="Hamlet Markarian" userId="4926d2b407f31d77" providerId="LiveId" clId="{BF1D10A6-C8B8-447A-AA6D-231578894E43}" dt="2021-06-09T13:43:53.226" v="1085"/>
          <ac:picMkLst>
            <pc:docMk/>
            <pc:sldMk cId="766040642" sldId="1756"/>
            <ac:picMk id="87" creationId="{B35AAEAD-DEF9-46CD-9021-D106D8F432C2}"/>
          </ac:picMkLst>
        </pc:picChg>
        <pc:picChg chg="mod">
          <ac:chgData name="Hamlet Markarian" userId="4926d2b407f31d77" providerId="LiveId" clId="{BF1D10A6-C8B8-447A-AA6D-231578894E43}" dt="2021-06-09T13:43:53.226" v="1085"/>
          <ac:picMkLst>
            <pc:docMk/>
            <pc:sldMk cId="766040642" sldId="1756"/>
            <ac:picMk id="88" creationId="{D85F2BAE-DC00-4F58-B44A-D2EBD322D150}"/>
          </ac:picMkLst>
        </pc:picChg>
        <pc:picChg chg="mod">
          <ac:chgData name="Hamlet Markarian" userId="4926d2b407f31d77" providerId="LiveId" clId="{BF1D10A6-C8B8-447A-AA6D-231578894E43}" dt="2021-06-09T13:43:53.226" v="1085"/>
          <ac:picMkLst>
            <pc:docMk/>
            <pc:sldMk cId="766040642" sldId="1756"/>
            <ac:picMk id="89" creationId="{695ED725-4031-4E31-83E7-03AE24B0EE73}"/>
          </ac:picMkLst>
        </pc:picChg>
        <pc:picChg chg="mod">
          <ac:chgData name="Hamlet Markarian" userId="4926d2b407f31d77" providerId="LiveId" clId="{BF1D10A6-C8B8-447A-AA6D-231578894E43}" dt="2021-06-09T13:43:53.226" v="1085"/>
          <ac:picMkLst>
            <pc:docMk/>
            <pc:sldMk cId="766040642" sldId="1756"/>
            <ac:picMk id="90" creationId="{43424165-BCC3-4600-AF3F-0CCB5A725676}"/>
          </ac:picMkLst>
        </pc:picChg>
        <pc:picChg chg="mod">
          <ac:chgData name="Hamlet Markarian" userId="4926d2b407f31d77" providerId="LiveId" clId="{BF1D10A6-C8B8-447A-AA6D-231578894E43}" dt="2021-06-09T13:43:53.226" v="1085"/>
          <ac:picMkLst>
            <pc:docMk/>
            <pc:sldMk cId="766040642" sldId="1756"/>
            <ac:picMk id="91" creationId="{25F15EED-A013-4FB6-9914-7A52BFB2337F}"/>
          </ac:picMkLst>
        </pc:picChg>
        <pc:picChg chg="mod">
          <ac:chgData name="Hamlet Markarian" userId="4926d2b407f31d77" providerId="LiveId" clId="{BF1D10A6-C8B8-447A-AA6D-231578894E43}" dt="2021-06-09T13:43:53.226" v="1085"/>
          <ac:picMkLst>
            <pc:docMk/>
            <pc:sldMk cId="766040642" sldId="1756"/>
            <ac:picMk id="92" creationId="{6401F00F-9285-4564-BC5D-A34206EF8A2C}"/>
          </ac:picMkLst>
        </pc:picChg>
        <pc:picChg chg="mod">
          <ac:chgData name="Hamlet Markarian" userId="4926d2b407f31d77" providerId="LiveId" clId="{BF1D10A6-C8B8-447A-AA6D-231578894E43}" dt="2021-06-09T13:43:53.226" v="1085"/>
          <ac:picMkLst>
            <pc:docMk/>
            <pc:sldMk cId="766040642" sldId="1756"/>
            <ac:picMk id="93" creationId="{E31B44F0-7EC6-46A0-A52B-706F2DE21B4E}"/>
          </ac:picMkLst>
        </pc:picChg>
        <pc:picChg chg="mod">
          <ac:chgData name="Hamlet Markarian" userId="4926d2b407f31d77" providerId="LiveId" clId="{BF1D10A6-C8B8-447A-AA6D-231578894E43}" dt="2021-06-09T13:43:53.226" v="1085"/>
          <ac:picMkLst>
            <pc:docMk/>
            <pc:sldMk cId="766040642" sldId="1756"/>
            <ac:picMk id="94" creationId="{7351226A-7764-489A-94D3-3E8166134796}"/>
          </ac:picMkLst>
        </pc:picChg>
        <pc:picChg chg="mod">
          <ac:chgData name="Hamlet Markarian" userId="4926d2b407f31d77" providerId="LiveId" clId="{BF1D10A6-C8B8-447A-AA6D-231578894E43}" dt="2021-06-09T13:43:53.226" v="1085"/>
          <ac:picMkLst>
            <pc:docMk/>
            <pc:sldMk cId="766040642" sldId="1756"/>
            <ac:picMk id="95" creationId="{04C02C94-0BAB-40FA-AFB3-A1094FB7ED68}"/>
          </ac:picMkLst>
        </pc:picChg>
        <pc:picChg chg="mod">
          <ac:chgData name="Hamlet Markarian" userId="4926d2b407f31d77" providerId="LiveId" clId="{BF1D10A6-C8B8-447A-AA6D-231578894E43}" dt="2021-06-09T13:43:53.226" v="1085"/>
          <ac:picMkLst>
            <pc:docMk/>
            <pc:sldMk cId="766040642" sldId="1756"/>
            <ac:picMk id="96" creationId="{A8606C55-114B-47DC-A581-9B4106FEF379}"/>
          </ac:picMkLst>
        </pc:picChg>
        <pc:picChg chg="mod">
          <ac:chgData name="Hamlet Markarian" userId="4926d2b407f31d77" providerId="LiveId" clId="{BF1D10A6-C8B8-447A-AA6D-231578894E43}" dt="2021-06-09T13:43:53.226" v="1085"/>
          <ac:picMkLst>
            <pc:docMk/>
            <pc:sldMk cId="766040642" sldId="1756"/>
            <ac:picMk id="98" creationId="{C3A95223-8D53-47E3-A8AE-715103AB356C}"/>
          </ac:picMkLst>
        </pc:picChg>
        <pc:cxnChg chg="del">
          <ac:chgData name="Hamlet Markarian" userId="4926d2b407f31d77" providerId="LiveId" clId="{BF1D10A6-C8B8-447A-AA6D-231578894E43}" dt="2021-06-09T13:43:32.588" v="1079" actId="478"/>
          <ac:cxnSpMkLst>
            <pc:docMk/>
            <pc:sldMk cId="766040642" sldId="1756"/>
            <ac:cxnSpMk id="77" creationId="{10A6FCCA-C270-4055-A778-9838963DF1AF}"/>
          </ac:cxnSpMkLst>
        </pc:cxnChg>
        <pc:cxnChg chg="del">
          <ac:chgData name="Hamlet Markarian" userId="4926d2b407f31d77" providerId="LiveId" clId="{BF1D10A6-C8B8-447A-AA6D-231578894E43}" dt="2021-06-09T13:43:32.588" v="1079" actId="478"/>
          <ac:cxnSpMkLst>
            <pc:docMk/>
            <pc:sldMk cId="766040642" sldId="1756"/>
            <ac:cxnSpMk id="78" creationId="{1124E347-1BA6-483B-B132-C0322F5BF5AA}"/>
          </ac:cxnSpMkLst>
        </pc:cxnChg>
        <pc:cxnChg chg="del">
          <ac:chgData name="Hamlet Markarian" userId="4926d2b407f31d77" providerId="LiveId" clId="{BF1D10A6-C8B8-447A-AA6D-231578894E43}" dt="2021-06-09T13:43:32.588" v="1079" actId="478"/>
          <ac:cxnSpMkLst>
            <pc:docMk/>
            <pc:sldMk cId="766040642" sldId="1756"/>
            <ac:cxnSpMk id="79" creationId="{4F566546-1F49-444C-8A5F-7ED2A3BFC30B}"/>
          </ac:cxnSpMkLst>
        </pc:cxnChg>
        <pc:cxnChg chg="del">
          <ac:chgData name="Hamlet Markarian" userId="4926d2b407f31d77" providerId="LiveId" clId="{BF1D10A6-C8B8-447A-AA6D-231578894E43}" dt="2021-06-09T13:43:32.588" v="1079" actId="478"/>
          <ac:cxnSpMkLst>
            <pc:docMk/>
            <pc:sldMk cId="766040642" sldId="1756"/>
            <ac:cxnSpMk id="80" creationId="{00144C74-D4AB-4B74-BD21-006ACE5640DF}"/>
          </ac:cxnSpMkLst>
        </pc:cxnChg>
        <pc:cxnChg chg="del">
          <ac:chgData name="Hamlet Markarian" userId="4926d2b407f31d77" providerId="LiveId" clId="{BF1D10A6-C8B8-447A-AA6D-231578894E43}" dt="2021-06-09T13:43:32.588" v="1079" actId="478"/>
          <ac:cxnSpMkLst>
            <pc:docMk/>
            <pc:sldMk cId="766040642" sldId="1756"/>
            <ac:cxnSpMk id="81" creationId="{D66E0C19-0FED-4C94-AB23-C4C94EBDC9B6}"/>
          </ac:cxnSpMkLst>
        </pc:cxnChg>
        <pc:cxnChg chg="del">
          <ac:chgData name="Hamlet Markarian" userId="4926d2b407f31d77" providerId="LiveId" clId="{BF1D10A6-C8B8-447A-AA6D-231578894E43}" dt="2021-06-09T13:43:32.588" v="1079" actId="478"/>
          <ac:cxnSpMkLst>
            <pc:docMk/>
            <pc:sldMk cId="766040642" sldId="1756"/>
            <ac:cxnSpMk id="84" creationId="{B5976C71-58CC-42B3-8A87-60E56FF8C5E8}"/>
          </ac:cxnSpMkLst>
        </pc:cxnChg>
        <pc:cxnChg chg="del">
          <ac:chgData name="Hamlet Markarian" userId="4926d2b407f31d77" providerId="LiveId" clId="{BF1D10A6-C8B8-447A-AA6D-231578894E43}" dt="2021-06-09T13:43:32.588" v="1079" actId="478"/>
          <ac:cxnSpMkLst>
            <pc:docMk/>
            <pc:sldMk cId="766040642" sldId="1756"/>
            <ac:cxnSpMk id="85" creationId="{F2A9C2EF-53FF-414C-9BE5-0665E1D7C070}"/>
          </ac:cxnSpMkLst>
        </pc:cxnChg>
      </pc:sldChg>
      <pc:sldChg chg="addSp delSp modSp add mod modClrScheme chgLayout">
        <pc:chgData name="Hamlet Markarian" userId="4926d2b407f31d77" providerId="LiveId" clId="{BF1D10A6-C8B8-447A-AA6D-231578894E43}" dt="2021-06-09T13:54:32.211" v="1212" actId="1076"/>
        <pc:sldMkLst>
          <pc:docMk/>
          <pc:sldMk cId="2194912137" sldId="1757"/>
        </pc:sldMkLst>
        <pc:spChg chg="mod">
          <ac:chgData name="Hamlet Markarian" userId="4926d2b407f31d77" providerId="LiveId" clId="{BF1D10A6-C8B8-447A-AA6D-231578894E43}" dt="2021-06-09T13:44:34.565" v="1090" actId="12"/>
          <ac:spMkLst>
            <pc:docMk/>
            <pc:sldMk cId="2194912137" sldId="1757"/>
            <ac:spMk id="5" creationId="{BC01E833-A438-4C2A-AF28-2B402D7F80E5}"/>
          </ac:spMkLst>
        </pc:spChg>
        <pc:spChg chg="mod">
          <ac:chgData name="Hamlet Markarian" userId="4926d2b407f31d77" providerId="LiveId" clId="{BF1D10A6-C8B8-447A-AA6D-231578894E43}" dt="2021-06-09T13:44:44.574" v="1093" actId="20577"/>
          <ac:spMkLst>
            <pc:docMk/>
            <pc:sldMk cId="2194912137" sldId="1757"/>
            <ac:spMk id="32" creationId="{7FB8C0CA-2811-4D85-BE2D-ADA8471CE68E}"/>
          </ac:spMkLst>
        </pc:spChg>
        <pc:spChg chg="add del mod ord">
          <ac:chgData name="Hamlet Markarian" userId="4926d2b407f31d77" providerId="LiveId" clId="{BF1D10A6-C8B8-447A-AA6D-231578894E43}" dt="2021-06-09T13:45:50.364" v="1100" actId="478"/>
          <ac:spMkLst>
            <pc:docMk/>
            <pc:sldMk cId="2194912137" sldId="1757"/>
            <ac:spMk id="61" creationId="{4175B2F7-89FC-4F1A-A3FA-3C80A0E4EE69}"/>
          </ac:spMkLst>
        </pc:spChg>
        <pc:spChg chg="add del mod ord">
          <ac:chgData name="Hamlet Markarian" userId="4926d2b407f31d77" providerId="LiveId" clId="{BF1D10A6-C8B8-447A-AA6D-231578894E43}" dt="2021-06-09T13:45:51.130" v="1101" actId="478"/>
          <ac:spMkLst>
            <pc:docMk/>
            <pc:sldMk cId="2194912137" sldId="1757"/>
            <ac:spMk id="62" creationId="{42BFA222-306A-4F9C-BB78-BFC35BDBE2A8}"/>
          </ac:spMkLst>
        </pc:spChg>
        <pc:spChg chg="add del mod ord">
          <ac:chgData name="Hamlet Markarian" userId="4926d2b407f31d77" providerId="LiveId" clId="{BF1D10A6-C8B8-447A-AA6D-231578894E43}" dt="2021-06-09T13:45:51.612" v="1102" actId="478"/>
          <ac:spMkLst>
            <pc:docMk/>
            <pc:sldMk cId="2194912137" sldId="1757"/>
            <ac:spMk id="68" creationId="{8B927566-7116-4D07-81A6-E73B3EC0EFF1}"/>
          </ac:spMkLst>
        </pc:spChg>
        <pc:spChg chg="add del mod ord">
          <ac:chgData name="Hamlet Markarian" userId="4926d2b407f31d77" providerId="LiveId" clId="{BF1D10A6-C8B8-447A-AA6D-231578894E43}" dt="2021-06-09T13:45:50.364" v="1100" actId="478"/>
          <ac:spMkLst>
            <pc:docMk/>
            <pc:sldMk cId="2194912137" sldId="1757"/>
            <ac:spMk id="69" creationId="{CB4D1842-95D2-4169-897C-6FE3185D21C5}"/>
          </ac:spMkLst>
        </pc:spChg>
        <pc:spChg chg="add del mod ord">
          <ac:chgData name="Hamlet Markarian" userId="4926d2b407f31d77" providerId="LiveId" clId="{BF1D10A6-C8B8-447A-AA6D-231578894E43}" dt="2021-06-09T13:45:50.364" v="1100" actId="478"/>
          <ac:spMkLst>
            <pc:docMk/>
            <pc:sldMk cId="2194912137" sldId="1757"/>
            <ac:spMk id="70" creationId="{010B5CA5-2801-4EED-8FF5-E3098186C134}"/>
          </ac:spMkLst>
        </pc:spChg>
        <pc:spChg chg="add del mod ord">
          <ac:chgData name="Hamlet Markarian" userId="4926d2b407f31d77" providerId="LiveId" clId="{BF1D10A6-C8B8-447A-AA6D-231578894E43}" dt="2021-06-09T13:45:50.364" v="1100" actId="478"/>
          <ac:spMkLst>
            <pc:docMk/>
            <pc:sldMk cId="2194912137" sldId="1757"/>
            <ac:spMk id="71" creationId="{9D1CCEBA-9629-403F-A024-7E931F7571E6}"/>
          </ac:spMkLst>
        </pc:spChg>
        <pc:spChg chg="add del mod ord">
          <ac:chgData name="Hamlet Markarian" userId="4926d2b407f31d77" providerId="LiveId" clId="{BF1D10A6-C8B8-447A-AA6D-231578894E43}" dt="2021-06-09T13:45:50.364" v="1100" actId="478"/>
          <ac:spMkLst>
            <pc:docMk/>
            <pc:sldMk cId="2194912137" sldId="1757"/>
            <ac:spMk id="72" creationId="{118A6247-B68C-4E97-B72C-AEB847CF0674}"/>
          </ac:spMkLst>
        </pc:spChg>
        <pc:spChg chg="add del mod ord">
          <ac:chgData name="Hamlet Markarian" userId="4926d2b407f31d77" providerId="LiveId" clId="{BF1D10A6-C8B8-447A-AA6D-231578894E43}" dt="2021-06-09T13:45:50.364" v="1100" actId="478"/>
          <ac:spMkLst>
            <pc:docMk/>
            <pc:sldMk cId="2194912137" sldId="1757"/>
            <ac:spMk id="73" creationId="{D4657ED3-FC00-4D1F-8D19-2380826AEC7E}"/>
          </ac:spMkLst>
        </pc:spChg>
        <pc:spChg chg="add del mod ord">
          <ac:chgData name="Hamlet Markarian" userId="4926d2b407f31d77" providerId="LiveId" clId="{BF1D10A6-C8B8-447A-AA6D-231578894E43}" dt="2021-06-09T13:45:50.364" v="1100" actId="478"/>
          <ac:spMkLst>
            <pc:docMk/>
            <pc:sldMk cId="2194912137" sldId="1757"/>
            <ac:spMk id="74" creationId="{58DAF1BD-B0C0-4730-9FFD-6CD824B6220F}"/>
          </ac:spMkLst>
        </pc:spChg>
        <pc:spChg chg="add del mod ord">
          <ac:chgData name="Hamlet Markarian" userId="4926d2b407f31d77" providerId="LiveId" clId="{BF1D10A6-C8B8-447A-AA6D-231578894E43}" dt="2021-06-09T13:45:50.364" v="1100" actId="478"/>
          <ac:spMkLst>
            <pc:docMk/>
            <pc:sldMk cId="2194912137" sldId="1757"/>
            <ac:spMk id="75" creationId="{31A8C8D9-4487-449E-8CC2-BBDE3591400E}"/>
          </ac:spMkLst>
        </pc:spChg>
        <pc:spChg chg="add del mod ord">
          <ac:chgData name="Hamlet Markarian" userId="4926d2b407f31d77" providerId="LiveId" clId="{BF1D10A6-C8B8-447A-AA6D-231578894E43}" dt="2021-06-09T13:45:50.364" v="1100" actId="478"/>
          <ac:spMkLst>
            <pc:docMk/>
            <pc:sldMk cId="2194912137" sldId="1757"/>
            <ac:spMk id="76" creationId="{CDB74AB7-3C39-4200-9860-9990921A913E}"/>
          </ac:spMkLst>
        </pc:spChg>
        <pc:spChg chg="add del mod ord">
          <ac:chgData name="Hamlet Markarian" userId="4926d2b407f31d77" providerId="LiveId" clId="{BF1D10A6-C8B8-447A-AA6D-231578894E43}" dt="2021-06-09T13:45:50.364" v="1100" actId="478"/>
          <ac:spMkLst>
            <pc:docMk/>
            <pc:sldMk cId="2194912137" sldId="1757"/>
            <ac:spMk id="77" creationId="{D18615A1-8AA7-49AC-AB62-59644D1F44AB}"/>
          </ac:spMkLst>
        </pc:spChg>
        <pc:spChg chg="add del mod ord">
          <ac:chgData name="Hamlet Markarian" userId="4926d2b407f31d77" providerId="LiveId" clId="{BF1D10A6-C8B8-447A-AA6D-231578894E43}" dt="2021-06-09T13:45:50.364" v="1100" actId="478"/>
          <ac:spMkLst>
            <pc:docMk/>
            <pc:sldMk cId="2194912137" sldId="1757"/>
            <ac:spMk id="78" creationId="{E38DB85D-7F89-4CCC-AD87-4650D692CF3A}"/>
          </ac:spMkLst>
        </pc:spChg>
        <pc:spChg chg="add del mod ord">
          <ac:chgData name="Hamlet Markarian" userId="4926d2b407f31d77" providerId="LiveId" clId="{BF1D10A6-C8B8-447A-AA6D-231578894E43}" dt="2021-06-09T13:45:50.364" v="1100" actId="478"/>
          <ac:spMkLst>
            <pc:docMk/>
            <pc:sldMk cId="2194912137" sldId="1757"/>
            <ac:spMk id="80" creationId="{BB4EAA87-0C5D-4B8B-B00F-9D5A1682FCEC}"/>
          </ac:spMkLst>
        </pc:spChg>
        <pc:spChg chg="add del mod ord">
          <ac:chgData name="Hamlet Markarian" userId="4926d2b407f31d77" providerId="LiveId" clId="{BF1D10A6-C8B8-447A-AA6D-231578894E43}" dt="2021-06-09T13:45:50.364" v="1100" actId="478"/>
          <ac:spMkLst>
            <pc:docMk/>
            <pc:sldMk cId="2194912137" sldId="1757"/>
            <ac:spMk id="81" creationId="{0863AC8A-8843-409B-9D95-DF9C02120C55}"/>
          </ac:spMkLst>
        </pc:spChg>
        <pc:spChg chg="add del mod ord">
          <ac:chgData name="Hamlet Markarian" userId="4926d2b407f31d77" providerId="LiveId" clId="{BF1D10A6-C8B8-447A-AA6D-231578894E43}" dt="2021-06-09T13:45:50.364" v="1100" actId="478"/>
          <ac:spMkLst>
            <pc:docMk/>
            <pc:sldMk cId="2194912137" sldId="1757"/>
            <ac:spMk id="82" creationId="{6F25C36E-AF59-4F8D-91EA-207841B0FFC3}"/>
          </ac:spMkLst>
        </pc:spChg>
        <pc:spChg chg="add del mod ord">
          <ac:chgData name="Hamlet Markarian" userId="4926d2b407f31d77" providerId="LiveId" clId="{BF1D10A6-C8B8-447A-AA6D-231578894E43}" dt="2021-06-09T13:45:50.364" v="1100" actId="478"/>
          <ac:spMkLst>
            <pc:docMk/>
            <pc:sldMk cId="2194912137" sldId="1757"/>
            <ac:spMk id="83" creationId="{3705E646-F816-4B1C-B24A-DC2E755F73E5}"/>
          </ac:spMkLst>
        </pc:spChg>
        <pc:spChg chg="add mod">
          <ac:chgData name="Hamlet Markarian" userId="4926d2b407f31d77" providerId="LiveId" clId="{BF1D10A6-C8B8-447A-AA6D-231578894E43}" dt="2021-06-09T13:54:22.637" v="1209" actId="1035"/>
          <ac:spMkLst>
            <pc:docMk/>
            <pc:sldMk cId="2194912137" sldId="1757"/>
            <ac:spMk id="84" creationId="{2315DE41-13B2-4D85-9974-0E7A4D736E91}"/>
          </ac:spMkLst>
        </pc:spChg>
        <pc:spChg chg="add mod">
          <ac:chgData name="Hamlet Markarian" userId="4926d2b407f31d77" providerId="LiveId" clId="{BF1D10A6-C8B8-447A-AA6D-231578894E43}" dt="2021-06-09T13:54:22.637" v="1209" actId="1035"/>
          <ac:spMkLst>
            <pc:docMk/>
            <pc:sldMk cId="2194912137" sldId="1757"/>
            <ac:spMk id="85" creationId="{774E3342-DD6B-4DE3-9087-16557FDD036A}"/>
          </ac:spMkLst>
        </pc:spChg>
        <pc:spChg chg="add mod">
          <ac:chgData name="Hamlet Markarian" userId="4926d2b407f31d77" providerId="LiveId" clId="{BF1D10A6-C8B8-447A-AA6D-231578894E43}" dt="2021-06-09T13:54:22.637" v="1209" actId="1035"/>
          <ac:spMkLst>
            <pc:docMk/>
            <pc:sldMk cId="2194912137" sldId="1757"/>
            <ac:spMk id="86" creationId="{C15B5E81-A62C-408B-9D51-49331E95FA28}"/>
          </ac:spMkLst>
        </pc:spChg>
        <pc:spChg chg="del">
          <ac:chgData name="Hamlet Markarian" userId="4926d2b407f31d77" providerId="LiveId" clId="{BF1D10A6-C8B8-447A-AA6D-231578894E43}" dt="2021-06-09T13:44:17.148" v="1087" actId="478"/>
          <ac:spMkLst>
            <pc:docMk/>
            <pc:sldMk cId="2194912137" sldId="1757"/>
            <ac:spMk id="100" creationId="{D91D7019-20DE-44A2-875C-08A7C4D03BC2}"/>
          </ac:spMkLst>
        </pc:spChg>
        <pc:spChg chg="del">
          <ac:chgData name="Hamlet Markarian" userId="4926d2b407f31d77" providerId="LiveId" clId="{BF1D10A6-C8B8-447A-AA6D-231578894E43}" dt="2021-06-09T13:44:17.148" v="1087" actId="478"/>
          <ac:spMkLst>
            <pc:docMk/>
            <pc:sldMk cId="2194912137" sldId="1757"/>
            <ac:spMk id="101" creationId="{4AC01864-53A2-4251-8D47-79C4476A9295}"/>
          </ac:spMkLst>
        </pc:spChg>
        <pc:spChg chg="del">
          <ac:chgData name="Hamlet Markarian" userId="4926d2b407f31d77" providerId="LiveId" clId="{BF1D10A6-C8B8-447A-AA6D-231578894E43}" dt="2021-06-09T13:44:17.148" v="1087" actId="478"/>
          <ac:spMkLst>
            <pc:docMk/>
            <pc:sldMk cId="2194912137" sldId="1757"/>
            <ac:spMk id="102" creationId="{3AC88243-604D-4B45-8602-E26487D721F5}"/>
          </ac:spMkLst>
        </pc:spChg>
        <pc:spChg chg="del">
          <ac:chgData name="Hamlet Markarian" userId="4926d2b407f31d77" providerId="LiveId" clId="{BF1D10A6-C8B8-447A-AA6D-231578894E43}" dt="2021-06-09T13:44:17.148" v="1087" actId="478"/>
          <ac:spMkLst>
            <pc:docMk/>
            <pc:sldMk cId="2194912137" sldId="1757"/>
            <ac:spMk id="103" creationId="{8EB27A04-6857-4F65-BA85-B892964BDEFA}"/>
          </ac:spMkLst>
        </pc:spChg>
        <pc:spChg chg="del">
          <ac:chgData name="Hamlet Markarian" userId="4926d2b407f31d77" providerId="LiveId" clId="{BF1D10A6-C8B8-447A-AA6D-231578894E43}" dt="2021-06-09T13:44:17.148" v="1087" actId="478"/>
          <ac:spMkLst>
            <pc:docMk/>
            <pc:sldMk cId="2194912137" sldId="1757"/>
            <ac:spMk id="104" creationId="{07842D16-04C8-4E8F-9CD4-F06ED6C8D8F4}"/>
          </ac:spMkLst>
        </pc:spChg>
        <pc:spChg chg="del">
          <ac:chgData name="Hamlet Markarian" userId="4926d2b407f31d77" providerId="LiveId" clId="{BF1D10A6-C8B8-447A-AA6D-231578894E43}" dt="2021-06-09T13:44:17.148" v="1087" actId="478"/>
          <ac:spMkLst>
            <pc:docMk/>
            <pc:sldMk cId="2194912137" sldId="1757"/>
            <ac:spMk id="105" creationId="{ED7E3B09-0052-4CD1-B4A7-AA500E730200}"/>
          </ac:spMkLst>
        </pc:spChg>
        <pc:spChg chg="del">
          <ac:chgData name="Hamlet Markarian" userId="4926d2b407f31d77" providerId="LiveId" clId="{BF1D10A6-C8B8-447A-AA6D-231578894E43}" dt="2021-06-09T13:44:17.148" v="1087" actId="478"/>
          <ac:spMkLst>
            <pc:docMk/>
            <pc:sldMk cId="2194912137" sldId="1757"/>
            <ac:spMk id="106" creationId="{CB01589D-CFC4-477E-AD65-C8CC281BF2D6}"/>
          </ac:spMkLst>
        </pc:spChg>
        <pc:spChg chg="del">
          <ac:chgData name="Hamlet Markarian" userId="4926d2b407f31d77" providerId="LiveId" clId="{BF1D10A6-C8B8-447A-AA6D-231578894E43}" dt="2021-06-09T13:44:17.148" v="1087" actId="478"/>
          <ac:spMkLst>
            <pc:docMk/>
            <pc:sldMk cId="2194912137" sldId="1757"/>
            <ac:spMk id="107" creationId="{68C2CE86-F998-4F19-AC1E-34F410532AEC}"/>
          </ac:spMkLst>
        </pc:spChg>
        <pc:spChg chg="del">
          <ac:chgData name="Hamlet Markarian" userId="4926d2b407f31d77" providerId="LiveId" clId="{BF1D10A6-C8B8-447A-AA6D-231578894E43}" dt="2021-06-09T13:44:17.148" v="1087" actId="478"/>
          <ac:spMkLst>
            <pc:docMk/>
            <pc:sldMk cId="2194912137" sldId="1757"/>
            <ac:spMk id="108" creationId="{56835689-A2E7-4162-84E9-E7E55EC240CC}"/>
          </ac:spMkLst>
        </pc:spChg>
        <pc:spChg chg="del">
          <ac:chgData name="Hamlet Markarian" userId="4926d2b407f31d77" providerId="LiveId" clId="{BF1D10A6-C8B8-447A-AA6D-231578894E43}" dt="2021-06-09T13:44:17.148" v="1087" actId="478"/>
          <ac:spMkLst>
            <pc:docMk/>
            <pc:sldMk cId="2194912137" sldId="1757"/>
            <ac:spMk id="109" creationId="{44B99AB1-4E74-47D6-AD6C-D7876C1E4101}"/>
          </ac:spMkLst>
        </pc:spChg>
        <pc:spChg chg="del">
          <ac:chgData name="Hamlet Markarian" userId="4926d2b407f31d77" providerId="LiveId" clId="{BF1D10A6-C8B8-447A-AA6D-231578894E43}" dt="2021-06-09T13:44:17.148" v="1087" actId="478"/>
          <ac:spMkLst>
            <pc:docMk/>
            <pc:sldMk cId="2194912137" sldId="1757"/>
            <ac:spMk id="110" creationId="{4E7CAE74-53FB-4935-BE24-48528E074BBD}"/>
          </ac:spMkLst>
        </pc:spChg>
        <pc:spChg chg="del">
          <ac:chgData name="Hamlet Markarian" userId="4926d2b407f31d77" providerId="LiveId" clId="{BF1D10A6-C8B8-447A-AA6D-231578894E43}" dt="2021-06-09T13:44:17.148" v="1087" actId="478"/>
          <ac:spMkLst>
            <pc:docMk/>
            <pc:sldMk cId="2194912137" sldId="1757"/>
            <ac:spMk id="111" creationId="{DD13C209-EEC9-40EE-B672-19204A688859}"/>
          </ac:spMkLst>
        </pc:spChg>
        <pc:spChg chg="del">
          <ac:chgData name="Hamlet Markarian" userId="4926d2b407f31d77" providerId="LiveId" clId="{BF1D10A6-C8B8-447A-AA6D-231578894E43}" dt="2021-06-09T13:44:17.148" v="1087" actId="478"/>
          <ac:spMkLst>
            <pc:docMk/>
            <pc:sldMk cId="2194912137" sldId="1757"/>
            <ac:spMk id="112" creationId="{9952102D-80C1-4ACE-AAFF-040994D2F6DE}"/>
          </ac:spMkLst>
        </pc:spChg>
        <pc:spChg chg="del">
          <ac:chgData name="Hamlet Markarian" userId="4926d2b407f31d77" providerId="LiveId" clId="{BF1D10A6-C8B8-447A-AA6D-231578894E43}" dt="2021-06-09T13:44:17.148" v="1087" actId="478"/>
          <ac:spMkLst>
            <pc:docMk/>
            <pc:sldMk cId="2194912137" sldId="1757"/>
            <ac:spMk id="113" creationId="{9C8F2192-FF52-4967-B72D-8433B1E1CA29}"/>
          </ac:spMkLst>
        </pc:spChg>
        <pc:spChg chg="del">
          <ac:chgData name="Hamlet Markarian" userId="4926d2b407f31d77" providerId="LiveId" clId="{BF1D10A6-C8B8-447A-AA6D-231578894E43}" dt="2021-06-09T13:44:17.148" v="1087" actId="478"/>
          <ac:spMkLst>
            <pc:docMk/>
            <pc:sldMk cId="2194912137" sldId="1757"/>
            <ac:spMk id="114" creationId="{1B72AE6B-BD0F-46A7-A379-163BE097CB79}"/>
          </ac:spMkLst>
        </pc:spChg>
        <pc:spChg chg="del">
          <ac:chgData name="Hamlet Markarian" userId="4926d2b407f31d77" providerId="LiveId" clId="{BF1D10A6-C8B8-447A-AA6D-231578894E43}" dt="2021-06-09T13:44:17.148" v="1087" actId="478"/>
          <ac:spMkLst>
            <pc:docMk/>
            <pc:sldMk cId="2194912137" sldId="1757"/>
            <ac:spMk id="115" creationId="{BCFEB1D7-4E37-4C20-91EA-EF20E0F52D57}"/>
          </ac:spMkLst>
        </pc:spChg>
        <pc:spChg chg="add del mod">
          <ac:chgData name="Hamlet Markarian" userId="4926d2b407f31d77" providerId="LiveId" clId="{BF1D10A6-C8B8-447A-AA6D-231578894E43}" dt="2021-06-09T13:46:58.780" v="1108" actId="478"/>
          <ac:spMkLst>
            <pc:docMk/>
            <pc:sldMk cId="2194912137" sldId="1757"/>
            <ac:spMk id="116" creationId="{1C4863DE-B205-4D83-9C05-C6C9550A2DBD}"/>
          </ac:spMkLst>
        </pc:spChg>
        <pc:spChg chg="add mod">
          <ac:chgData name="Hamlet Markarian" userId="4926d2b407f31d77" providerId="LiveId" clId="{BF1D10A6-C8B8-447A-AA6D-231578894E43}" dt="2021-06-09T13:47:12.001" v="1112"/>
          <ac:spMkLst>
            <pc:docMk/>
            <pc:sldMk cId="2194912137" sldId="1757"/>
            <ac:spMk id="117" creationId="{F8AE7FD2-4B2C-4E65-8FBB-4B725482DB08}"/>
          </ac:spMkLst>
        </pc:spChg>
        <pc:spChg chg="add mod">
          <ac:chgData name="Hamlet Markarian" userId="4926d2b407f31d77" providerId="LiveId" clId="{BF1D10A6-C8B8-447A-AA6D-231578894E43}" dt="2021-06-09T13:47:06.351" v="1111" actId="20577"/>
          <ac:spMkLst>
            <pc:docMk/>
            <pc:sldMk cId="2194912137" sldId="1757"/>
            <ac:spMk id="118" creationId="{62D90581-3B3E-4330-BDD4-DAB7E20F2D55}"/>
          </ac:spMkLst>
        </pc:spChg>
        <pc:spChg chg="add mod">
          <ac:chgData name="Hamlet Markarian" userId="4926d2b407f31d77" providerId="LiveId" clId="{BF1D10A6-C8B8-447A-AA6D-231578894E43}" dt="2021-06-09T13:47:33.194" v="1117"/>
          <ac:spMkLst>
            <pc:docMk/>
            <pc:sldMk cId="2194912137" sldId="1757"/>
            <ac:spMk id="119" creationId="{7D1F569D-F0AD-4E70-9B9C-9F7DA12D656D}"/>
          </ac:spMkLst>
        </pc:spChg>
        <pc:spChg chg="add mod">
          <ac:chgData name="Hamlet Markarian" userId="4926d2b407f31d77" providerId="LiveId" clId="{BF1D10A6-C8B8-447A-AA6D-231578894E43}" dt="2021-06-09T13:47:22.398" v="1116" actId="20577"/>
          <ac:spMkLst>
            <pc:docMk/>
            <pc:sldMk cId="2194912137" sldId="1757"/>
            <ac:spMk id="120" creationId="{1951A97E-59EF-4478-8534-F5CC3D82E18D}"/>
          </ac:spMkLst>
        </pc:spChg>
        <pc:grpChg chg="del ord">
          <ac:chgData name="Hamlet Markarian" userId="4926d2b407f31d77" providerId="LiveId" clId="{BF1D10A6-C8B8-447A-AA6D-231578894E43}" dt="2021-06-09T13:46:11.787" v="1105" actId="478"/>
          <ac:grpSpMkLst>
            <pc:docMk/>
            <pc:sldMk cId="2194912137" sldId="1757"/>
            <ac:grpSpMk id="51" creationId="{52E6AA0F-5D26-48F8-B40B-325282E3A986}"/>
          </ac:grpSpMkLst>
        </pc:grpChg>
        <pc:grpChg chg="del">
          <ac:chgData name="Hamlet Markarian" userId="4926d2b407f31d77" providerId="LiveId" clId="{BF1D10A6-C8B8-447A-AA6D-231578894E43}" dt="2021-06-09T13:44:17.148" v="1087" actId="478"/>
          <ac:grpSpMkLst>
            <pc:docMk/>
            <pc:sldMk cId="2194912137" sldId="1757"/>
            <ac:grpSpMk id="64" creationId="{34C1ABA4-E72F-4807-8C0B-4F25944E5683}"/>
          </ac:grpSpMkLst>
        </pc:grpChg>
        <pc:picChg chg="add del mod ord">
          <ac:chgData name="Hamlet Markarian" userId="4926d2b407f31d77" providerId="LiveId" clId="{BF1D10A6-C8B8-447A-AA6D-231578894E43}" dt="2021-06-09T13:45:50.364" v="1100" actId="478"/>
          <ac:picMkLst>
            <pc:docMk/>
            <pc:sldMk cId="2194912137" sldId="1757"/>
            <ac:picMk id="79" creationId="{EB386AB8-6202-442A-9A5D-9C97344FBF83}"/>
          </ac:picMkLst>
        </pc:picChg>
        <pc:picChg chg="add mod">
          <ac:chgData name="Hamlet Markarian" userId="4926d2b407f31d77" providerId="LiveId" clId="{BF1D10A6-C8B8-447A-AA6D-231578894E43}" dt="2021-06-09T13:54:32.211" v="1212" actId="1076"/>
          <ac:picMkLst>
            <pc:docMk/>
            <pc:sldMk cId="2194912137" sldId="1757"/>
            <ac:picMk id="121" creationId="{3E835DE0-527E-4BEE-98CF-B3DE730299E2}"/>
          </ac:picMkLst>
        </pc:picChg>
      </pc:sldChg>
      <pc:sldChg chg="addSp delSp modSp add mod ord">
        <pc:chgData name="Hamlet Markarian" userId="4926d2b407f31d77" providerId="LiveId" clId="{BF1D10A6-C8B8-447A-AA6D-231578894E43}" dt="2021-06-09T13:57:17.040" v="1234"/>
        <pc:sldMkLst>
          <pc:docMk/>
          <pc:sldMk cId="4074828959" sldId="1758"/>
        </pc:sldMkLst>
        <pc:spChg chg="mod">
          <ac:chgData name="Hamlet Markarian" userId="4926d2b407f31d77" providerId="LiveId" clId="{BF1D10A6-C8B8-447A-AA6D-231578894E43}" dt="2021-06-09T13:55:46.894" v="1218"/>
          <ac:spMkLst>
            <pc:docMk/>
            <pc:sldMk cId="4074828959" sldId="1758"/>
            <ac:spMk id="5" creationId="{BC01E833-A438-4C2A-AF28-2B402D7F80E5}"/>
          </ac:spMkLst>
        </pc:spChg>
        <pc:spChg chg="add mod">
          <ac:chgData name="Hamlet Markarian" userId="4926d2b407f31d77" providerId="LiveId" clId="{BF1D10A6-C8B8-447A-AA6D-231578894E43}" dt="2021-06-09T13:55:56.628" v="1219"/>
          <ac:spMkLst>
            <pc:docMk/>
            <pc:sldMk cId="4074828959" sldId="1758"/>
            <ac:spMk id="23" creationId="{28CCD51C-A4CE-46A4-9844-9467AA30B0C3}"/>
          </ac:spMkLst>
        </pc:spChg>
        <pc:spChg chg="add mod">
          <ac:chgData name="Hamlet Markarian" userId="4926d2b407f31d77" providerId="LiveId" clId="{BF1D10A6-C8B8-447A-AA6D-231578894E43}" dt="2021-06-09T13:55:40.995" v="1217"/>
          <ac:spMkLst>
            <pc:docMk/>
            <pc:sldMk cId="4074828959" sldId="1758"/>
            <ac:spMk id="25" creationId="{B4C2B174-5960-45C5-ABCB-38FB53746146}"/>
          </ac:spMkLst>
        </pc:spChg>
        <pc:spChg chg="del">
          <ac:chgData name="Hamlet Markarian" userId="4926d2b407f31d77" providerId="LiveId" clId="{BF1D10A6-C8B8-447A-AA6D-231578894E43}" dt="2021-06-09T13:55:40.605" v="1216" actId="478"/>
          <ac:spMkLst>
            <pc:docMk/>
            <pc:sldMk cId="4074828959" sldId="1758"/>
            <ac:spMk id="34" creationId="{8D39D343-1129-4D71-8A90-F23E78CC0EB0}"/>
          </ac:spMkLst>
        </pc:spChg>
        <pc:spChg chg="del">
          <ac:chgData name="Hamlet Markarian" userId="4926d2b407f31d77" providerId="LiveId" clId="{BF1D10A6-C8B8-447A-AA6D-231578894E43}" dt="2021-06-09T13:55:40.605" v="1216" actId="478"/>
          <ac:spMkLst>
            <pc:docMk/>
            <pc:sldMk cId="4074828959" sldId="1758"/>
            <ac:spMk id="57" creationId="{B79FE3FB-DDD9-4C52-A866-E3982D872286}"/>
          </ac:spMkLst>
        </pc:spChg>
        <pc:spChg chg="mod">
          <ac:chgData name="Hamlet Markarian" userId="4926d2b407f31d77" providerId="LiveId" clId="{BF1D10A6-C8B8-447A-AA6D-231578894E43}" dt="2021-06-09T13:56:02.902" v="1220"/>
          <ac:spMkLst>
            <pc:docMk/>
            <pc:sldMk cId="4074828959" sldId="1758"/>
            <ac:spMk id="61" creationId="{DDCCED27-782C-4C4E-BE17-2AF5E94DDF18}"/>
          </ac:spMkLst>
        </pc:spChg>
        <pc:spChg chg="mod">
          <ac:chgData name="Hamlet Markarian" userId="4926d2b407f31d77" providerId="LiveId" clId="{BF1D10A6-C8B8-447A-AA6D-231578894E43}" dt="2021-06-09T13:56:16.720" v="1225" actId="20577"/>
          <ac:spMkLst>
            <pc:docMk/>
            <pc:sldMk cId="4074828959" sldId="1758"/>
            <ac:spMk id="62" creationId="{37465C46-D095-4036-A7FF-1D0E02BE1107}"/>
          </ac:spMkLst>
        </pc:spChg>
        <pc:spChg chg="mod">
          <ac:chgData name="Hamlet Markarian" userId="4926d2b407f31d77" providerId="LiveId" clId="{BF1D10A6-C8B8-447A-AA6D-231578894E43}" dt="2021-06-09T13:57:05.053" v="1231" actId="12"/>
          <ac:spMkLst>
            <pc:docMk/>
            <pc:sldMk cId="4074828959" sldId="1758"/>
            <ac:spMk id="64" creationId="{570FB99D-1077-4407-A41E-D28A4FDFFBD4}"/>
          </ac:spMkLst>
        </pc:spChg>
        <pc:spChg chg="mod">
          <ac:chgData name="Hamlet Markarian" userId="4926d2b407f31d77" providerId="LiveId" clId="{BF1D10A6-C8B8-447A-AA6D-231578894E43}" dt="2021-06-09T13:57:17.040" v="1234"/>
          <ac:spMkLst>
            <pc:docMk/>
            <pc:sldMk cId="4074828959" sldId="1758"/>
            <ac:spMk id="65" creationId="{08D9087F-83D0-42DC-9563-CA33927EA434}"/>
          </ac:spMkLst>
        </pc:spChg>
        <pc:spChg chg="mod">
          <ac:chgData name="Hamlet Markarian" userId="4926d2b407f31d77" providerId="LiveId" clId="{BF1D10A6-C8B8-447A-AA6D-231578894E43}" dt="2021-06-09T13:57:13.471" v="1233" actId="20577"/>
          <ac:spMkLst>
            <pc:docMk/>
            <pc:sldMk cId="4074828959" sldId="1758"/>
            <ac:spMk id="66" creationId="{4DAA57AA-A427-47A4-9BEB-EB52893217EF}"/>
          </ac:spMkLst>
        </pc:spChg>
        <pc:picChg chg="add mod">
          <ac:chgData name="Hamlet Markarian" userId="4926d2b407f31d77" providerId="LiveId" clId="{BF1D10A6-C8B8-447A-AA6D-231578894E43}" dt="2021-06-09T13:55:40.995" v="1217"/>
          <ac:picMkLst>
            <pc:docMk/>
            <pc:sldMk cId="4074828959" sldId="1758"/>
            <ac:picMk id="24" creationId="{27FFB7FD-55A1-4E52-A83F-D82C8213B759}"/>
          </ac:picMkLst>
        </pc:picChg>
        <pc:picChg chg="add mod">
          <ac:chgData name="Hamlet Markarian" userId="4926d2b407f31d77" providerId="LiveId" clId="{BF1D10A6-C8B8-447A-AA6D-231578894E43}" dt="2021-06-09T13:55:40.995" v="1217"/>
          <ac:picMkLst>
            <pc:docMk/>
            <pc:sldMk cId="4074828959" sldId="1758"/>
            <ac:picMk id="26" creationId="{7CD41C8F-D799-4E58-A1C0-0BC3F383A148}"/>
          </ac:picMkLst>
        </pc:picChg>
        <pc:picChg chg="del">
          <ac:chgData name="Hamlet Markarian" userId="4926d2b407f31d77" providerId="LiveId" clId="{BF1D10A6-C8B8-447A-AA6D-231578894E43}" dt="2021-06-09T13:55:40.605" v="1216" actId="478"/>
          <ac:picMkLst>
            <pc:docMk/>
            <pc:sldMk cId="4074828959" sldId="1758"/>
            <ac:picMk id="31" creationId="{230D3942-CB7F-4F57-8D15-9EC0518A5700}"/>
          </ac:picMkLst>
        </pc:picChg>
        <pc:picChg chg="del">
          <ac:chgData name="Hamlet Markarian" userId="4926d2b407f31d77" providerId="LiveId" clId="{BF1D10A6-C8B8-447A-AA6D-231578894E43}" dt="2021-06-09T13:55:40.605" v="1216" actId="478"/>
          <ac:picMkLst>
            <pc:docMk/>
            <pc:sldMk cId="4074828959" sldId="1758"/>
            <ac:picMk id="59" creationId="{B9526696-E983-4EDA-8A8C-E710C71CB59C}"/>
          </ac:picMkLst>
        </pc:picChg>
      </pc:sldChg>
      <pc:sldChg chg="addSp delSp modSp add mod ord">
        <pc:chgData name="Hamlet Markarian" userId="4926d2b407f31d77" providerId="LiveId" clId="{BF1D10A6-C8B8-447A-AA6D-231578894E43}" dt="2021-06-09T14:07:45.694" v="1341" actId="1036"/>
        <pc:sldMkLst>
          <pc:docMk/>
          <pc:sldMk cId="2033632391" sldId="1759"/>
        </pc:sldMkLst>
        <pc:spChg chg="add del mod">
          <ac:chgData name="Hamlet Markarian" userId="4926d2b407f31d77" providerId="LiveId" clId="{BF1D10A6-C8B8-447A-AA6D-231578894E43}" dt="2021-06-09T14:01:24.527" v="1258"/>
          <ac:spMkLst>
            <pc:docMk/>
            <pc:sldMk cId="2033632391" sldId="1759"/>
            <ac:spMk id="3" creationId="{75E4C88A-18EA-4528-BE3A-87F5208F6D05}"/>
          </ac:spMkLst>
        </pc:spChg>
        <pc:spChg chg="add del">
          <ac:chgData name="Hamlet Markarian" userId="4926d2b407f31d77" providerId="LiveId" clId="{BF1D10A6-C8B8-447A-AA6D-231578894E43}" dt="2021-06-09T14:00:53.357" v="1252" actId="478"/>
          <ac:spMkLst>
            <pc:docMk/>
            <pc:sldMk cId="2033632391" sldId="1759"/>
            <ac:spMk id="4" creationId="{A563A478-D668-4920-9B83-0A37B4EA2656}"/>
          </ac:spMkLst>
        </pc:spChg>
        <pc:spChg chg="mod">
          <ac:chgData name="Hamlet Markarian" userId="4926d2b407f31d77" providerId="LiveId" clId="{BF1D10A6-C8B8-447A-AA6D-231578894E43}" dt="2021-06-09T13:59:37.326" v="1240"/>
          <ac:spMkLst>
            <pc:docMk/>
            <pc:sldMk cId="2033632391" sldId="1759"/>
            <ac:spMk id="5" creationId="{BC01E833-A438-4C2A-AF28-2B402D7F80E5}"/>
          </ac:spMkLst>
        </pc:spChg>
        <pc:spChg chg="mod">
          <ac:chgData name="Hamlet Markarian" userId="4926d2b407f31d77" providerId="LiveId" clId="{BF1D10A6-C8B8-447A-AA6D-231578894E43}" dt="2021-06-09T13:59:42.671" v="1244" actId="20577"/>
          <ac:spMkLst>
            <pc:docMk/>
            <pc:sldMk cId="2033632391" sldId="1759"/>
            <ac:spMk id="32" creationId="{7FB8C0CA-2811-4D85-BE2D-ADA8471CE68E}"/>
          </ac:spMkLst>
        </pc:spChg>
        <pc:spChg chg="mod">
          <ac:chgData name="Hamlet Markarian" userId="4926d2b407f31d77" providerId="LiveId" clId="{BF1D10A6-C8B8-447A-AA6D-231578894E43}" dt="2021-06-09T13:59:51.242" v="1245"/>
          <ac:spMkLst>
            <pc:docMk/>
            <pc:sldMk cId="2033632391" sldId="1759"/>
            <ac:spMk id="34" creationId="{8D39D343-1129-4D71-8A90-F23E78CC0EB0}"/>
          </ac:spMkLst>
        </pc:spChg>
        <pc:spChg chg="del">
          <ac:chgData name="Hamlet Markarian" userId="4926d2b407f31d77" providerId="LiveId" clId="{BF1D10A6-C8B8-447A-AA6D-231578894E43}" dt="2021-06-09T14:02:53.981" v="1272" actId="478"/>
          <ac:spMkLst>
            <pc:docMk/>
            <pc:sldMk cId="2033632391" sldId="1759"/>
            <ac:spMk id="35" creationId="{D99DE5D4-9503-4D98-B245-8590EB381B07}"/>
          </ac:spMkLst>
        </pc:spChg>
        <pc:spChg chg="mod">
          <ac:chgData name="Hamlet Markarian" userId="4926d2b407f31d77" providerId="LiveId" clId="{BF1D10A6-C8B8-447A-AA6D-231578894E43}" dt="2021-06-09T14:01:41.772" v="1259"/>
          <ac:spMkLst>
            <pc:docMk/>
            <pc:sldMk cId="2033632391" sldId="1759"/>
            <ac:spMk id="36" creationId="{79A5A9A2-AE5F-4B6C-8D6F-04D1075D9CFE}"/>
          </ac:spMkLst>
        </pc:spChg>
        <pc:spChg chg="del">
          <ac:chgData name="Hamlet Markarian" userId="4926d2b407f31d77" providerId="LiveId" clId="{BF1D10A6-C8B8-447A-AA6D-231578894E43}" dt="2021-06-09T14:02:53.981" v="1272" actId="478"/>
          <ac:spMkLst>
            <pc:docMk/>
            <pc:sldMk cId="2033632391" sldId="1759"/>
            <ac:spMk id="39" creationId="{64F53520-A1CD-423F-9E9B-53A67C49D652}"/>
          </ac:spMkLst>
        </pc:spChg>
        <pc:spChg chg="del">
          <ac:chgData name="Hamlet Markarian" userId="4926d2b407f31d77" providerId="LiveId" clId="{BF1D10A6-C8B8-447A-AA6D-231578894E43}" dt="2021-06-09T14:02:58.429" v="1273" actId="478"/>
          <ac:spMkLst>
            <pc:docMk/>
            <pc:sldMk cId="2033632391" sldId="1759"/>
            <ac:spMk id="47" creationId="{3B8AB1A8-C26D-4CBA-B4B7-4659F3AE1DF3}"/>
          </ac:spMkLst>
        </pc:spChg>
        <pc:spChg chg="mod">
          <ac:chgData name="Hamlet Markarian" userId="4926d2b407f31d77" providerId="LiveId" clId="{BF1D10A6-C8B8-447A-AA6D-231578894E43}" dt="2021-06-09T14:01:56.700" v="1264" actId="404"/>
          <ac:spMkLst>
            <pc:docMk/>
            <pc:sldMk cId="2033632391" sldId="1759"/>
            <ac:spMk id="50" creationId="{C653C4C6-29C5-425F-ACAA-E87F31457DBF}"/>
          </ac:spMkLst>
        </pc:spChg>
        <pc:spChg chg="mod">
          <ac:chgData name="Hamlet Markarian" userId="4926d2b407f31d77" providerId="LiveId" clId="{BF1D10A6-C8B8-447A-AA6D-231578894E43}" dt="2021-06-09T13:59:57.686" v="1246"/>
          <ac:spMkLst>
            <pc:docMk/>
            <pc:sldMk cId="2033632391" sldId="1759"/>
            <ac:spMk id="57" creationId="{B79FE3FB-DDD9-4C52-A866-E3982D872286}"/>
          </ac:spMkLst>
        </pc:spChg>
        <pc:spChg chg="mod">
          <ac:chgData name="Hamlet Markarian" userId="4926d2b407f31d77" providerId="LiveId" clId="{BF1D10A6-C8B8-447A-AA6D-231578894E43}" dt="2021-06-09T14:02:18.170" v="1270" actId="1076"/>
          <ac:spMkLst>
            <pc:docMk/>
            <pc:sldMk cId="2033632391" sldId="1759"/>
            <ac:spMk id="61" creationId="{DDCCED27-782C-4C4E-BE17-2AF5E94DDF18}"/>
          </ac:spMkLst>
        </pc:spChg>
        <pc:spChg chg="del">
          <ac:chgData name="Hamlet Markarian" userId="4926d2b407f31d77" providerId="LiveId" clId="{BF1D10A6-C8B8-447A-AA6D-231578894E43}" dt="2021-06-09T14:02:35.294" v="1271" actId="478"/>
          <ac:spMkLst>
            <pc:docMk/>
            <pc:sldMk cId="2033632391" sldId="1759"/>
            <ac:spMk id="62" creationId="{F5D2DE67-3B4C-4C45-857B-6680AB856A19}"/>
          </ac:spMkLst>
        </pc:spChg>
        <pc:spChg chg="add mod">
          <ac:chgData name="Hamlet Markarian" userId="4926d2b407f31d77" providerId="LiveId" clId="{BF1D10A6-C8B8-447A-AA6D-231578894E43}" dt="2021-06-09T14:07:45.694" v="1341" actId="1036"/>
          <ac:spMkLst>
            <pc:docMk/>
            <pc:sldMk cId="2033632391" sldId="1759"/>
            <ac:spMk id="65" creationId="{24D1948E-9A17-401E-8D92-C51F76E64768}"/>
          </ac:spMkLst>
        </pc:spChg>
        <pc:spChg chg="add mod">
          <ac:chgData name="Hamlet Markarian" userId="4926d2b407f31d77" providerId="LiveId" clId="{BF1D10A6-C8B8-447A-AA6D-231578894E43}" dt="2021-06-09T14:07:45.694" v="1341" actId="1036"/>
          <ac:spMkLst>
            <pc:docMk/>
            <pc:sldMk cId="2033632391" sldId="1759"/>
            <ac:spMk id="66" creationId="{FA82C8A9-03EC-4522-8412-964259235658}"/>
          </ac:spMkLst>
        </pc:spChg>
        <pc:spChg chg="add mod">
          <ac:chgData name="Hamlet Markarian" userId="4926d2b407f31d77" providerId="LiveId" clId="{BF1D10A6-C8B8-447A-AA6D-231578894E43}" dt="2021-06-09T14:06:49.350" v="1326" actId="1076"/>
          <ac:spMkLst>
            <pc:docMk/>
            <pc:sldMk cId="2033632391" sldId="1759"/>
            <ac:spMk id="67" creationId="{8CDF431A-E2F9-4B10-83C8-C10ABA6554DD}"/>
          </ac:spMkLst>
        </pc:spChg>
        <pc:spChg chg="mod">
          <ac:chgData name="Hamlet Markarian" userId="4926d2b407f31d77" providerId="LiveId" clId="{BF1D10A6-C8B8-447A-AA6D-231578894E43}" dt="2021-06-09T14:02:18.170" v="1270" actId="1076"/>
          <ac:spMkLst>
            <pc:docMk/>
            <pc:sldMk cId="2033632391" sldId="1759"/>
            <ac:spMk id="68" creationId="{85634407-4570-479E-9DC1-DBB1C80D54C2}"/>
          </ac:spMkLst>
        </pc:spChg>
        <pc:spChg chg="del">
          <ac:chgData name="Hamlet Markarian" userId="4926d2b407f31d77" providerId="LiveId" clId="{BF1D10A6-C8B8-447A-AA6D-231578894E43}" dt="2021-06-09T14:02:35.294" v="1271" actId="478"/>
          <ac:spMkLst>
            <pc:docMk/>
            <pc:sldMk cId="2033632391" sldId="1759"/>
            <ac:spMk id="69" creationId="{74E3682F-3224-4933-84DF-6E1327820F43}"/>
          </ac:spMkLst>
        </pc:spChg>
        <pc:spChg chg="del">
          <ac:chgData name="Hamlet Markarian" userId="4926d2b407f31d77" providerId="LiveId" clId="{BF1D10A6-C8B8-447A-AA6D-231578894E43}" dt="2021-06-09T14:02:35.294" v="1271" actId="478"/>
          <ac:spMkLst>
            <pc:docMk/>
            <pc:sldMk cId="2033632391" sldId="1759"/>
            <ac:spMk id="70" creationId="{CB6ECE76-E38D-4758-80D4-6E2569B2A9C4}"/>
          </ac:spMkLst>
        </pc:spChg>
        <pc:spChg chg="del">
          <ac:chgData name="Hamlet Markarian" userId="4926d2b407f31d77" providerId="LiveId" clId="{BF1D10A6-C8B8-447A-AA6D-231578894E43}" dt="2021-06-09T14:02:35.294" v="1271" actId="478"/>
          <ac:spMkLst>
            <pc:docMk/>
            <pc:sldMk cId="2033632391" sldId="1759"/>
            <ac:spMk id="71" creationId="{9D9D93E9-C419-4605-B737-DD73F7BD3BFE}"/>
          </ac:spMkLst>
        </pc:spChg>
        <pc:spChg chg="del">
          <ac:chgData name="Hamlet Markarian" userId="4926d2b407f31d77" providerId="LiveId" clId="{BF1D10A6-C8B8-447A-AA6D-231578894E43}" dt="2021-06-09T14:02:35.294" v="1271" actId="478"/>
          <ac:spMkLst>
            <pc:docMk/>
            <pc:sldMk cId="2033632391" sldId="1759"/>
            <ac:spMk id="72" creationId="{3DAD5EC3-E6C5-4A17-BB43-CF3473B0B412}"/>
          </ac:spMkLst>
        </pc:spChg>
        <pc:spChg chg="del">
          <ac:chgData name="Hamlet Markarian" userId="4926d2b407f31d77" providerId="LiveId" clId="{BF1D10A6-C8B8-447A-AA6D-231578894E43}" dt="2021-06-09T14:02:35.294" v="1271" actId="478"/>
          <ac:spMkLst>
            <pc:docMk/>
            <pc:sldMk cId="2033632391" sldId="1759"/>
            <ac:spMk id="73" creationId="{E8617430-A587-4F50-B043-2BABFFA6ABB5}"/>
          </ac:spMkLst>
        </pc:spChg>
        <pc:spChg chg="del">
          <ac:chgData name="Hamlet Markarian" userId="4926d2b407f31d77" providerId="LiveId" clId="{BF1D10A6-C8B8-447A-AA6D-231578894E43}" dt="2021-06-09T14:02:35.294" v="1271" actId="478"/>
          <ac:spMkLst>
            <pc:docMk/>
            <pc:sldMk cId="2033632391" sldId="1759"/>
            <ac:spMk id="74" creationId="{953D4772-C18B-44D3-BEAD-229FB6521485}"/>
          </ac:spMkLst>
        </pc:spChg>
        <pc:spChg chg="del">
          <ac:chgData name="Hamlet Markarian" userId="4926d2b407f31d77" providerId="LiveId" clId="{BF1D10A6-C8B8-447A-AA6D-231578894E43}" dt="2021-06-09T14:02:35.294" v="1271" actId="478"/>
          <ac:spMkLst>
            <pc:docMk/>
            <pc:sldMk cId="2033632391" sldId="1759"/>
            <ac:spMk id="75" creationId="{F7A1623E-1339-409C-89F1-0005802C2405}"/>
          </ac:spMkLst>
        </pc:spChg>
        <pc:spChg chg="del">
          <ac:chgData name="Hamlet Markarian" userId="4926d2b407f31d77" providerId="LiveId" clId="{BF1D10A6-C8B8-447A-AA6D-231578894E43}" dt="2021-06-09T14:02:35.294" v="1271" actId="478"/>
          <ac:spMkLst>
            <pc:docMk/>
            <pc:sldMk cId="2033632391" sldId="1759"/>
            <ac:spMk id="76" creationId="{E73D3AEF-76F9-4404-96F8-4705ED431379}"/>
          </ac:spMkLst>
        </pc:spChg>
        <pc:spChg chg="del">
          <ac:chgData name="Hamlet Markarian" userId="4926d2b407f31d77" providerId="LiveId" clId="{BF1D10A6-C8B8-447A-AA6D-231578894E43}" dt="2021-06-09T14:02:35.294" v="1271" actId="478"/>
          <ac:spMkLst>
            <pc:docMk/>
            <pc:sldMk cId="2033632391" sldId="1759"/>
            <ac:spMk id="82" creationId="{D7998296-9993-4E46-B252-988542594E55}"/>
          </ac:spMkLst>
        </pc:spChg>
        <pc:spChg chg="del">
          <ac:chgData name="Hamlet Markarian" userId="4926d2b407f31d77" providerId="LiveId" clId="{BF1D10A6-C8B8-447A-AA6D-231578894E43}" dt="2021-06-09T14:02:35.294" v="1271" actId="478"/>
          <ac:spMkLst>
            <pc:docMk/>
            <pc:sldMk cId="2033632391" sldId="1759"/>
            <ac:spMk id="83" creationId="{36A3FE89-E74A-4B96-A241-8588C2A16DC1}"/>
          </ac:spMkLst>
        </pc:spChg>
        <pc:spChg chg="add mod">
          <ac:chgData name="Hamlet Markarian" userId="4926d2b407f31d77" providerId="LiveId" clId="{BF1D10A6-C8B8-447A-AA6D-231578894E43}" dt="2021-06-09T14:06:47.482" v="1325" actId="1076"/>
          <ac:spMkLst>
            <pc:docMk/>
            <pc:sldMk cId="2033632391" sldId="1759"/>
            <ac:spMk id="87" creationId="{CE86F46E-E8D0-4468-9A3E-35B4C6E9B604}"/>
          </ac:spMkLst>
        </pc:spChg>
        <pc:spChg chg="add mod">
          <ac:chgData name="Hamlet Markarian" userId="4926d2b407f31d77" providerId="LiveId" clId="{BF1D10A6-C8B8-447A-AA6D-231578894E43}" dt="2021-06-09T14:07:38.767" v="1340" actId="403"/>
          <ac:spMkLst>
            <pc:docMk/>
            <pc:sldMk cId="2033632391" sldId="1759"/>
            <ac:spMk id="88" creationId="{08D87998-3A33-4484-B9A4-1C2B4B07ADA4}"/>
          </ac:spMkLst>
        </pc:spChg>
        <pc:picChg chg="add del mod">
          <ac:chgData name="Hamlet Markarian" userId="4926d2b407f31d77" providerId="LiveId" clId="{BF1D10A6-C8B8-447A-AA6D-231578894E43}" dt="2021-06-09T14:01:24.527" v="1258"/>
          <ac:picMkLst>
            <pc:docMk/>
            <pc:sldMk cId="2033632391" sldId="1759"/>
            <ac:picMk id="7" creationId="{E6734D2B-3CF5-4FA1-B3E8-64ED839B65BA}"/>
          </ac:picMkLst>
        </pc:picChg>
        <pc:picChg chg="del">
          <ac:chgData name="Hamlet Markarian" userId="4926d2b407f31d77" providerId="LiveId" clId="{BF1D10A6-C8B8-447A-AA6D-231578894E43}" dt="2021-06-09T14:02:53.981" v="1272" actId="478"/>
          <ac:picMkLst>
            <pc:docMk/>
            <pc:sldMk cId="2033632391" sldId="1759"/>
            <ac:picMk id="43" creationId="{4B8C81D1-55C0-4A6F-9CED-EA112289C50E}"/>
          </ac:picMkLst>
        </pc:picChg>
        <pc:picChg chg="del">
          <ac:chgData name="Hamlet Markarian" userId="4926d2b407f31d77" providerId="LiveId" clId="{BF1D10A6-C8B8-447A-AA6D-231578894E43}" dt="2021-06-09T14:00:16.412" v="1250" actId="478"/>
          <ac:picMkLst>
            <pc:docMk/>
            <pc:sldMk cId="2033632391" sldId="1759"/>
            <ac:picMk id="49" creationId="{3E83C2C6-0052-4BBA-B9F9-C33080ED17AD}"/>
          </ac:picMkLst>
        </pc:picChg>
        <pc:picChg chg="mod">
          <ac:chgData name="Hamlet Markarian" userId="4926d2b407f31d77" providerId="LiveId" clId="{BF1D10A6-C8B8-447A-AA6D-231578894E43}" dt="2021-06-09T14:01:24.527" v="1258"/>
          <ac:picMkLst>
            <pc:docMk/>
            <pc:sldMk cId="2033632391" sldId="1759"/>
            <ac:picMk id="64" creationId="{68DC3FD3-2646-4DBA-816E-BD1127FC1053}"/>
          </ac:picMkLst>
        </pc:picChg>
        <pc:cxnChg chg="del">
          <ac:chgData name="Hamlet Markarian" userId="4926d2b407f31d77" providerId="LiveId" clId="{BF1D10A6-C8B8-447A-AA6D-231578894E43}" dt="2021-06-09T14:02:35.294" v="1271" actId="478"/>
          <ac:cxnSpMkLst>
            <pc:docMk/>
            <pc:sldMk cId="2033632391" sldId="1759"/>
            <ac:cxnSpMk id="77" creationId="{10A6FCCA-C270-4055-A778-9838963DF1AF}"/>
          </ac:cxnSpMkLst>
        </pc:cxnChg>
        <pc:cxnChg chg="del">
          <ac:chgData name="Hamlet Markarian" userId="4926d2b407f31d77" providerId="LiveId" clId="{BF1D10A6-C8B8-447A-AA6D-231578894E43}" dt="2021-06-09T14:02:35.294" v="1271" actId="478"/>
          <ac:cxnSpMkLst>
            <pc:docMk/>
            <pc:sldMk cId="2033632391" sldId="1759"/>
            <ac:cxnSpMk id="78" creationId="{1124E347-1BA6-483B-B132-C0322F5BF5AA}"/>
          </ac:cxnSpMkLst>
        </pc:cxnChg>
        <pc:cxnChg chg="del">
          <ac:chgData name="Hamlet Markarian" userId="4926d2b407f31d77" providerId="LiveId" clId="{BF1D10A6-C8B8-447A-AA6D-231578894E43}" dt="2021-06-09T14:02:35.294" v="1271" actId="478"/>
          <ac:cxnSpMkLst>
            <pc:docMk/>
            <pc:sldMk cId="2033632391" sldId="1759"/>
            <ac:cxnSpMk id="79" creationId="{4F566546-1F49-444C-8A5F-7ED2A3BFC30B}"/>
          </ac:cxnSpMkLst>
        </pc:cxnChg>
        <pc:cxnChg chg="del">
          <ac:chgData name="Hamlet Markarian" userId="4926d2b407f31d77" providerId="LiveId" clId="{BF1D10A6-C8B8-447A-AA6D-231578894E43}" dt="2021-06-09T14:02:35.294" v="1271" actId="478"/>
          <ac:cxnSpMkLst>
            <pc:docMk/>
            <pc:sldMk cId="2033632391" sldId="1759"/>
            <ac:cxnSpMk id="80" creationId="{00144C74-D4AB-4B74-BD21-006ACE5640DF}"/>
          </ac:cxnSpMkLst>
        </pc:cxnChg>
        <pc:cxnChg chg="del">
          <ac:chgData name="Hamlet Markarian" userId="4926d2b407f31d77" providerId="LiveId" clId="{BF1D10A6-C8B8-447A-AA6D-231578894E43}" dt="2021-06-09T14:02:35.294" v="1271" actId="478"/>
          <ac:cxnSpMkLst>
            <pc:docMk/>
            <pc:sldMk cId="2033632391" sldId="1759"/>
            <ac:cxnSpMk id="81" creationId="{D66E0C19-0FED-4C94-AB23-C4C94EBDC9B6}"/>
          </ac:cxnSpMkLst>
        </pc:cxnChg>
        <pc:cxnChg chg="del">
          <ac:chgData name="Hamlet Markarian" userId="4926d2b407f31d77" providerId="LiveId" clId="{BF1D10A6-C8B8-447A-AA6D-231578894E43}" dt="2021-06-09T14:02:35.294" v="1271" actId="478"/>
          <ac:cxnSpMkLst>
            <pc:docMk/>
            <pc:sldMk cId="2033632391" sldId="1759"/>
            <ac:cxnSpMk id="84" creationId="{B5976C71-58CC-42B3-8A87-60E56FF8C5E8}"/>
          </ac:cxnSpMkLst>
        </pc:cxnChg>
        <pc:cxnChg chg="del">
          <ac:chgData name="Hamlet Markarian" userId="4926d2b407f31d77" providerId="LiveId" clId="{BF1D10A6-C8B8-447A-AA6D-231578894E43}" dt="2021-06-09T14:02:35.294" v="1271" actId="478"/>
          <ac:cxnSpMkLst>
            <pc:docMk/>
            <pc:sldMk cId="2033632391" sldId="1759"/>
            <ac:cxnSpMk id="85" creationId="{F2A9C2EF-53FF-414C-9BE5-0665E1D7C070}"/>
          </ac:cxnSpMkLst>
        </pc:cxnChg>
      </pc:sldChg>
      <pc:sldChg chg="addSp delSp modSp add mod ord modClrScheme chgLayout">
        <pc:chgData name="Hamlet Markarian" userId="4926d2b407f31d77" providerId="LiveId" clId="{BF1D10A6-C8B8-447A-AA6D-231578894E43}" dt="2021-06-09T14:14:14.574" v="1384" actId="554"/>
        <pc:sldMkLst>
          <pc:docMk/>
          <pc:sldMk cId="2128916467" sldId="1760"/>
        </pc:sldMkLst>
        <pc:spChg chg="mod">
          <ac:chgData name="Hamlet Markarian" userId="4926d2b407f31d77" providerId="LiveId" clId="{BF1D10A6-C8B8-447A-AA6D-231578894E43}" dt="2021-06-09T14:09:37.073" v="1351"/>
          <ac:spMkLst>
            <pc:docMk/>
            <pc:sldMk cId="2128916467" sldId="1760"/>
            <ac:spMk id="5" creationId="{BC01E833-A438-4C2A-AF28-2B402D7F80E5}"/>
          </ac:spMkLst>
        </pc:spChg>
        <pc:spChg chg="mod">
          <ac:chgData name="Hamlet Markarian" userId="4926d2b407f31d77" providerId="LiveId" clId="{BF1D10A6-C8B8-447A-AA6D-231578894E43}" dt="2021-06-09T14:09:48.648" v="1352"/>
          <ac:spMkLst>
            <pc:docMk/>
            <pc:sldMk cId="2128916467" sldId="1760"/>
            <ac:spMk id="32" creationId="{7FB8C0CA-2811-4D85-BE2D-ADA8471CE68E}"/>
          </ac:spMkLst>
        </pc:spChg>
        <pc:spChg chg="mod">
          <ac:chgData name="Hamlet Markarian" userId="4926d2b407f31d77" providerId="LiveId" clId="{BF1D10A6-C8B8-447A-AA6D-231578894E43}" dt="2021-06-09T14:10:01.037" v="1353"/>
          <ac:spMkLst>
            <pc:docMk/>
            <pc:sldMk cId="2128916467" sldId="1760"/>
            <ac:spMk id="57" creationId="{B79FE3FB-DDD9-4C52-A866-E3982D872286}"/>
          </ac:spMkLst>
        </pc:spChg>
        <pc:spChg chg="add del mod ord">
          <ac:chgData name="Hamlet Markarian" userId="4926d2b407f31d77" providerId="LiveId" clId="{BF1D10A6-C8B8-447A-AA6D-231578894E43}" dt="2021-06-09T14:12:27.293" v="1367" actId="478"/>
          <ac:spMkLst>
            <pc:docMk/>
            <pc:sldMk cId="2128916467" sldId="1760"/>
            <ac:spMk id="61" creationId="{FCCECA6E-F532-4DE3-AC25-EDA06A8C31CB}"/>
          </ac:spMkLst>
        </pc:spChg>
        <pc:spChg chg="add del mod ord">
          <ac:chgData name="Hamlet Markarian" userId="4926d2b407f31d77" providerId="LiveId" clId="{BF1D10A6-C8B8-447A-AA6D-231578894E43}" dt="2021-06-09T14:12:36.529" v="1372" actId="478"/>
          <ac:spMkLst>
            <pc:docMk/>
            <pc:sldMk cId="2128916467" sldId="1760"/>
            <ac:spMk id="62" creationId="{EA706083-9AC3-46A8-8294-1D597B42AFCE}"/>
          </ac:spMkLst>
        </pc:spChg>
        <pc:spChg chg="add del mod ord">
          <ac:chgData name="Hamlet Markarian" userId="4926d2b407f31d77" providerId="LiveId" clId="{BF1D10A6-C8B8-447A-AA6D-231578894E43}" dt="2021-06-09T14:12:35.725" v="1371" actId="478"/>
          <ac:spMkLst>
            <pc:docMk/>
            <pc:sldMk cId="2128916467" sldId="1760"/>
            <ac:spMk id="68" creationId="{C377D565-6478-41F5-9025-CA1F0931E012}"/>
          </ac:spMkLst>
        </pc:spChg>
        <pc:spChg chg="add del mod ord">
          <ac:chgData name="Hamlet Markarian" userId="4926d2b407f31d77" providerId="LiveId" clId="{BF1D10A6-C8B8-447A-AA6D-231578894E43}" dt="2021-06-09T14:12:29.229" v="1368" actId="478"/>
          <ac:spMkLst>
            <pc:docMk/>
            <pc:sldMk cId="2128916467" sldId="1760"/>
            <ac:spMk id="69" creationId="{FCB65F7B-456E-4A27-A17A-8660AE017375}"/>
          </ac:spMkLst>
        </pc:spChg>
        <pc:spChg chg="add del mod ord">
          <ac:chgData name="Hamlet Markarian" userId="4926d2b407f31d77" providerId="LiveId" clId="{BF1D10A6-C8B8-447A-AA6D-231578894E43}" dt="2021-06-09T14:12:27.293" v="1367" actId="478"/>
          <ac:spMkLst>
            <pc:docMk/>
            <pc:sldMk cId="2128916467" sldId="1760"/>
            <ac:spMk id="70" creationId="{D986DFFD-9092-4B3C-BE3B-3FC44B49BBB7}"/>
          </ac:spMkLst>
        </pc:spChg>
        <pc:spChg chg="add del mod ord">
          <ac:chgData name="Hamlet Markarian" userId="4926d2b407f31d77" providerId="LiveId" clId="{BF1D10A6-C8B8-447A-AA6D-231578894E43}" dt="2021-06-09T14:12:33.246" v="1369" actId="478"/>
          <ac:spMkLst>
            <pc:docMk/>
            <pc:sldMk cId="2128916467" sldId="1760"/>
            <ac:spMk id="71" creationId="{A649971D-8936-41CC-A40D-9E0FA965F311}"/>
          </ac:spMkLst>
        </pc:spChg>
        <pc:spChg chg="add del mod ord">
          <ac:chgData name="Hamlet Markarian" userId="4926d2b407f31d77" providerId="LiveId" clId="{BF1D10A6-C8B8-447A-AA6D-231578894E43}" dt="2021-06-09T14:12:33.246" v="1369" actId="478"/>
          <ac:spMkLst>
            <pc:docMk/>
            <pc:sldMk cId="2128916467" sldId="1760"/>
            <ac:spMk id="72" creationId="{CAA02322-7DBA-4851-8273-CD942F82CF45}"/>
          </ac:spMkLst>
        </pc:spChg>
        <pc:spChg chg="add del mod ord">
          <ac:chgData name="Hamlet Markarian" userId="4926d2b407f31d77" providerId="LiveId" clId="{BF1D10A6-C8B8-447A-AA6D-231578894E43}" dt="2021-06-09T14:12:27.293" v="1367" actId="478"/>
          <ac:spMkLst>
            <pc:docMk/>
            <pc:sldMk cId="2128916467" sldId="1760"/>
            <ac:spMk id="73" creationId="{0E8E405D-0524-4037-83B6-03B53399C82E}"/>
          </ac:spMkLst>
        </pc:spChg>
        <pc:spChg chg="add del mod ord">
          <ac:chgData name="Hamlet Markarian" userId="4926d2b407f31d77" providerId="LiveId" clId="{BF1D10A6-C8B8-447A-AA6D-231578894E43}" dt="2021-06-09T14:12:33.246" v="1369" actId="478"/>
          <ac:spMkLst>
            <pc:docMk/>
            <pc:sldMk cId="2128916467" sldId="1760"/>
            <ac:spMk id="74" creationId="{E98D8605-735A-4B8F-ACDE-9F773E42F492}"/>
          </ac:spMkLst>
        </pc:spChg>
        <pc:spChg chg="add del mod ord">
          <ac:chgData name="Hamlet Markarian" userId="4926d2b407f31d77" providerId="LiveId" clId="{BF1D10A6-C8B8-447A-AA6D-231578894E43}" dt="2021-06-09T14:12:27.293" v="1367" actId="478"/>
          <ac:spMkLst>
            <pc:docMk/>
            <pc:sldMk cId="2128916467" sldId="1760"/>
            <ac:spMk id="78" creationId="{462BF74A-E2B6-4590-B46D-40F370F76BFA}"/>
          </ac:spMkLst>
        </pc:spChg>
        <pc:spChg chg="add del mod ord">
          <ac:chgData name="Hamlet Markarian" userId="4926d2b407f31d77" providerId="LiveId" clId="{BF1D10A6-C8B8-447A-AA6D-231578894E43}" dt="2021-06-09T14:12:27.293" v="1367" actId="478"/>
          <ac:spMkLst>
            <pc:docMk/>
            <pc:sldMk cId="2128916467" sldId="1760"/>
            <ac:spMk id="79" creationId="{FA5F267B-8C7C-465B-9602-3CF963FB1CA3}"/>
          </ac:spMkLst>
        </pc:spChg>
        <pc:spChg chg="add del mod ord">
          <ac:chgData name="Hamlet Markarian" userId="4926d2b407f31d77" providerId="LiveId" clId="{BF1D10A6-C8B8-447A-AA6D-231578894E43}" dt="2021-06-09T14:12:35.006" v="1370" actId="478"/>
          <ac:spMkLst>
            <pc:docMk/>
            <pc:sldMk cId="2128916467" sldId="1760"/>
            <ac:spMk id="80" creationId="{5C9DB89C-35C1-400F-8A9B-A9A328F130E2}"/>
          </ac:spMkLst>
        </pc:spChg>
        <pc:spChg chg="add mod ord">
          <ac:chgData name="Hamlet Markarian" userId="4926d2b407f31d77" providerId="LiveId" clId="{BF1D10A6-C8B8-447A-AA6D-231578894E43}" dt="2021-06-09T14:10:46.986" v="1355" actId="167"/>
          <ac:spMkLst>
            <pc:docMk/>
            <pc:sldMk cId="2128916467" sldId="1760"/>
            <ac:spMk id="81" creationId="{D9B9CAD2-2AF8-4CBF-A80F-99B664F6CF1F}"/>
          </ac:spMkLst>
        </pc:spChg>
        <pc:spChg chg="add mod ord">
          <ac:chgData name="Hamlet Markarian" userId="4926d2b407f31d77" providerId="LiveId" clId="{BF1D10A6-C8B8-447A-AA6D-231578894E43}" dt="2021-06-09T14:14:14.574" v="1384" actId="554"/>
          <ac:spMkLst>
            <pc:docMk/>
            <pc:sldMk cId="2128916467" sldId="1760"/>
            <ac:spMk id="82" creationId="{503EDFD1-1F2A-47A5-A47B-4E97A5D4F2FD}"/>
          </ac:spMkLst>
        </pc:spChg>
        <pc:spChg chg="add del mod ord">
          <ac:chgData name="Hamlet Markarian" userId="4926d2b407f31d77" providerId="LiveId" clId="{BF1D10A6-C8B8-447A-AA6D-231578894E43}" dt="2021-06-09T14:12:27.293" v="1367" actId="478"/>
          <ac:spMkLst>
            <pc:docMk/>
            <pc:sldMk cId="2128916467" sldId="1760"/>
            <ac:spMk id="83" creationId="{4604F1AF-7C08-4CE8-835D-1BD4DB6908D1}"/>
          </ac:spMkLst>
        </pc:spChg>
        <pc:spChg chg="add mod ord">
          <ac:chgData name="Hamlet Markarian" userId="4926d2b407f31d77" providerId="LiveId" clId="{BF1D10A6-C8B8-447A-AA6D-231578894E43}" dt="2021-06-09T14:14:14.574" v="1384" actId="554"/>
          <ac:spMkLst>
            <pc:docMk/>
            <pc:sldMk cId="2128916467" sldId="1760"/>
            <ac:spMk id="84" creationId="{DC3367DA-6206-4A2C-9840-56BCBA092C3B}"/>
          </ac:spMkLst>
        </pc:spChg>
        <pc:spChg chg="add del mod ord">
          <ac:chgData name="Hamlet Markarian" userId="4926d2b407f31d77" providerId="LiveId" clId="{BF1D10A6-C8B8-447A-AA6D-231578894E43}" dt="2021-06-09T14:11:32.925" v="1361" actId="478"/>
          <ac:spMkLst>
            <pc:docMk/>
            <pc:sldMk cId="2128916467" sldId="1760"/>
            <ac:spMk id="85" creationId="{CDDDEB32-E5AA-4691-A6B7-3B72AF10F71F}"/>
          </ac:spMkLst>
        </pc:spChg>
        <pc:spChg chg="add del mod ord">
          <ac:chgData name="Hamlet Markarian" userId="4926d2b407f31d77" providerId="LiveId" clId="{BF1D10A6-C8B8-447A-AA6D-231578894E43}" dt="2021-06-09T14:11:51.965" v="1363" actId="478"/>
          <ac:spMkLst>
            <pc:docMk/>
            <pc:sldMk cId="2128916467" sldId="1760"/>
            <ac:spMk id="86" creationId="{95380FA8-F0B5-4B00-A80F-0879A9D74E04}"/>
          </ac:spMkLst>
        </pc:spChg>
        <pc:spChg chg="del">
          <ac:chgData name="Hamlet Markarian" userId="4926d2b407f31d77" providerId="LiveId" clId="{BF1D10A6-C8B8-447A-AA6D-231578894E43}" dt="2021-06-09T14:09:25.646" v="1345" actId="478"/>
          <ac:spMkLst>
            <pc:docMk/>
            <pc:sldMk cId="2128916467" sldId="1760"/>
            <ac:spMk id="100" creationId="{D91D7019-20DE-44A2-875C-08A7C4D03BC2}"/>
          </ac:spMkLst>
        </pc:spChg>
        <pc:spChg chg="del">
          <ac:chgData name="Hamlet Markarian" userId="4926d2b407f31d77" providerId="LiveId" clId="{BF1D10A6-C8B8-447A-AA6D-231578894E43}" dt="2021-06-09T14:09:25.646" v="1345" actId="478"/>
          <ac:spMkLst>
            <pc:docMk/>
            <pc:sldMk cId="2128916467" sldId="1760"/>
            <ac:spMk id="101" creationId="{4AC01864-53A2-4251-8D47-79C4476A9295}"/>
          </ac:spMkLst>
        </pc:spChg>
        <pc:spChg chg="del">
          <ac:chgData name="Hamlet Markarian" userId="4926d2b407f31d77" providerId="LiveId" clId="{BF1D10A6-C8B8-447A-AA6D-231578894E43}" dt="2021-06-09T14:09:25.646" v="1345" actId="478"/>
          <ac:spMkLst>
            <pc:docMk/>
            <pc:sldMk cId="2128916467" sldId="1760"/>
            <ac:spMk id="102" creationId="{3AC88243-604D-4B45-8602-E26487D721F5}"/>
          </ac:spMkLst>
        </pc:spChg>
        <pc:spChg chg="del">
          <ac:chgData name="Hamlet Markarian" userId="4926d2b407f31d77" providerId="LiveId" clId="{BF1D10A6-C8B8-447A-AA6D-231578894E43}" dt="2021-06-09T14:09:25.646" v="1345" actId="478"/>
          <ac:spMkLst>
            <pc:docMk/>
            <pc:sldMk cId="2128916467" sldId="1760"/>
            <ac:spMk id="103" creationId="{8EB27A04-6857-4F65-BA85-B892964BDEFA}"/>
          </ac:spMkLst>
        </pc:spChg>
        <pc:spChg chg="del">
          <ac:chgData name="Hamlet Markarian" userId="4926d2b407f31d77" providerId="LiveId" clId="{BF1D10A6-C8B8-447A-AA6D-231578894E43}" dt="2021-06-09T14:09:25.646" v="1345" actId="478"/>
          <ac:spMkLst>
            <pc:docMk/>
            <pc:sldMk cId="2128916467" sldId="1760"/>
            <ac:spMk id="104" creationId="{07842D16-04C8-4E8F-9CD4-F06ED6C8D8F4}"/>
          </ac:spMkLst>
        </pc:spChg>
        <pc:spChg chg="del">
          <ac:chgData name="Hamlet Markarian" userId="4926d2b407f31d77" providerId="LiveId" clId="{BF1D10A6-C8B8-447A-AA6D-231578894E43}" dt="2021-06-09T14:09:25.646" v="1345" actId="478"/>
          <ac:spMkLst>
            <pc:docMk/>
            <pc:sldMk cId="2128916467" sldId="1760"/>
            <ac:spMk id="105" creationId="{ED7E3B09-0052-4CD1-B4A7-AA500E730200}"/>
          </ac:spMkLst>
        </pc:spChg>
        <pc:spChg chg="del">
          <ac:chgData name="Hamlet Markarian" userId="4926d2b407f31d77" providerId="LiveId" clId="{BF1D10A6-C8B8-447A-AA6D-231578894E43}" dt="2021-06-09T14:09:25.646" v="1345" actId="478"/>
          <ac:spMkLst>
            <pc:docMk/>
            <pc:sldMk cId="2128916467" sldId="1760"/>
            <ac:spMk id="106" creationId="{CB01589D-CFC4-477E-AD65-C8CC281BF2D6}"/>
          </ac:spMkLst>
        </pc:spChg>
        <pc:spChg chg="del">
          <ac:chgData name="Hamlet Markarian" userId="4926d2b407f31d77" providerId="LiveId" clId="{BF1D10A6-C8B8-447A-AA6D-231578894E43}" dt="2021-06-09T14:09:25.646" v="1345" actId="478"/>
          <ac:spMkLst>
            <pc:docMk/>
            <pc:sldMk cId="2128916467" sldId="1760"/>
            <ac:spMk id="107" creationId="{68C2CE86-F998-4F19-AC1E-34F410532AEC}"/>
          </ac:spMkLst>
        </pc:spChg>
        <pc:spChg chg="del">
          <ac:chgData name="Hamlet Markarian" userId="4926d2b407f31d77" providerId="LiveId" clId="{BF1D10A6-C8B8-447A-AA6D-231578894E43}" dt="2021-06-09T14:09:25.646" v="1345" actId="478"/>
          <ac:spMkLst>
            <pc:docMk/>
            <pc:sldMk cId="2128916467" sldId="1760"/>
            <ac:spMk id="108" creationId="{56835689-A2E7-4162-84E9-E7E55EC240CC}"/>
          </ac:spMkLst>
        </pc:spChg>
        <pc:spChg chg="del">
          <ac:chgData name="Hamlet Markarian" userId="4926d2b407f31d77" providerId="LiveId" clId="{BF1D10A6-C8B8-447A-AA6D-231578894E43}" dt="2021-06-09T14:09:25.646" v="1345" actId="478"/>
          <ac:spMkLst>
            <pc:docMk/>
            <pc:sldMk cId="2128916467" sldId="1760"/>
            <ac:spMk id="109" creationId="{44B99AB1-4E74-47D6-AD6C-D7876C1E4101}"/>
          </ac:spMkLst>
        </pc:spChg>
        <pc:spChg chg="del">
          <ac:chgData name="Hamlet Markarian" userId="4926d2b407f31d77" providerId="LiveId" clId="{BF1D10A6-C8B8-447A-AA6D-231578894E43}" dt="2021-06-09T14:09:25.646" v="1345" actId="478"/>
          <ac:spMkLst>
            <pc:docMk/>
            <pc:sldMk cId="2128916467" sldId="1760"/>
            <ac:spMk id="110" creationId="{4E7CAE74-53FB-4935-BE24-48528E074BBD}"/>
          </ac:spMkLst>
        </pc:spChg>
        <pc:spChg chg="del">
          <ac:chgData name="Hamlet Markarian" userId="4926d2b407f31d77" providerId="LiveId" clId="{BF1D10A6-C8B8-447A-AA6D-231578894E43}" dt="2021-06-09T14:09:25.646" v="1345" actId="478"/>
          <ac:spMkLst>
            <pc:docMk/>
            <pc:sldMk cId="2128916467" sldId="1760"/>
            <ac:spMk id="111" creationId="{DD13C209-EEC9-40EE-B672-19204A688859}"/>
          </ac:spMkLst>
        </pc:spChg>
        <pc:spChg chg="del">
          <ac:chgData name="Hamlet Markarian" userId="4926d2b407f31d77" providerId="LiveId" clId="{BF1D10A6-C8B8-447A-AA6D-231578894E43}" dt="2021-06-09T14:09:25.646" v="1345" actId="478"/>
          <ac:spMkLst>
            <pc:docMk/>
            <pc:sldMk cId="2128916467" sldId="1760"/>
            <ac:spMk id="112" creationId="{9952102D-80C1-4ACE-AAFF-040994D2F6DE}"/>
          </ac:spMkLst>
        </pc:spChg>
        <pc:spChg chg="del">
          <ac:chgData name="Hamlet Markarian" userId="4926d2b407f31d77" providerId="LiveId" clId="{BF1D10A6-C8B8-447A-AA6D-231578894E43}" dt="2021-06-09T14:09:25.646" v="1345" actId="478"/>
          <ac:spMkLst>
            <pc:docMk/>
            <pc:sldMk cId="2128916467" sldId="1760"/>
            <ac:spMk id="113" creationId="{9C8F2192-FF52-4967-B72D-8433B1E1CA29}"/>
          </ac:spMkLst>
        </pc:spChg>
        <pc:spChg chg="del">
          <ac:chgData name="Hamlet Markarian" userId="4926d2b407f31d77" providerId="LiveId" clId="{BF1D10A6-C8B8-447A-AA6D-231578894E43}" dt="2021-06-09T14:09:25.646" v="1345" actId="478"/>
          <ac:spMkLst>
            <pc:docMk/>
            <pc:sldMk cId="2128916467" sldId="1760"/>
            <ac:spMk id="114" creationId="{1B72AE6B-BD0F-46A7-A379-163BE097CB79}"/>
          </ac:spMkLst>
        </pc:spChg>
        <pc:spChg chg="del">
          <ac:chgData name="Hamlet Markarian" userId="4926d2b407f31d77" providerId="LiveId" clId="{BF1D10A6-C8B8-447A-AA6D-231578894E43}" dt="2021-06-09T14:09:25.646" v="1345" actId="478"/>
          <ac:spMkLst>
            <pc:docMk/>
            <pc:sldMk cId="2128916467" sldId="1760"/>
            <ac:spMk id="115" creationId="{BCFEB1D7-4E37-4C20-91EA-EF20E0F52D57}"/>
          </ac:spMkLst>
        </pc:spChg>
        <pc:spChg chg="add del mod ord">
          <ac:chgData name="Hamlet Markarian" userId="4926d2b407f31d77" providerId="LiveId" clId="{BF1D10A6-C8B8-447A-AA6D-231578894E43}" dt="2021-06-09T14:11:53.710" v="1364" actId="478"/>
          <ac:spMkLst>
            <pc:docMk/>
            <pc:sldMk cId="2128916467" sldId="1760"/>
            <ac:spMk id="116" creationId="{57403959-A07E-4A4D-BA3E-F6D2C2A267E4}"/>
          </ac:spMkLst>
        </pc:spChg>
        <pc:spChg chg="add mod">
          <ac:chgData name="Hamlet Markarian" userId="4926d2b407f31d77" providerId="LiveId" clId="{BF1D10A6-C8B8-447A-AA6D-231578894E43}" dt="2021-06-09T14:14:14.574" v="1384" actId="554"/>
          <ac:spMkLst>
            <pc:docMk/>
            <pc:sldMk cId="2128916467" sldId="1760"/>
            <ac:spMk id="117" creationId="{6CC6B91C-A138-4866-894B-D72F2F8EEE64}"/>
          </ac:spMkLst>
        </pc:spChg>
        <pc:spChg chg="add mod">
          <ac:chgData name="Hamlet Markarian" userId="4926d2b407f31d77" providerId="LiveId" clId="{BF1D10A6-C8B8-447A-AA6D-231578894E43}" dt="2021-06-09T14:14:14.574" v="1384" actId="554"/>
          <ac:spMkLst>
            <pc:docMk/>
            <pc:sldMk cId="2128916467" sldId="1760"/>
            <ac:spMk id="118" creationId="{6F8ABD42-DD32-471C-AD18-890C750F3508}"/>
          </ac:spMkLst>
        </pc:spChg>
        <pc:grpChg chg="del mod ord">
          <ac:chgData name="Hamlet Markarian" userId="4926d2b407f31d77" providerId="LiveId" clId="{BF1D10A6-C8B8-447A-AA6D-231578894E43}" dt="2021-06-09T14:12:47.086" v="1374" actId="478"/>
          <ac:grpSpMkLst>
            <pc:docMk/>
            <pc:sldMk cId="2128916467" sldId="1760"/>
            <ac:grpSpMk id="51" creationId="{52E6AA0F-5D26-48F8-B40B-325282E3A986}"/>
          </ac:grpSpMkLst>
        </pc:grpChg>
        <pc:grpChg chg="del">
          <ac:chgData name="Hamlet Markarian" userId="4926d2b407f31d77" providerId="LiveId" clId="{BF1D10A6-C8B8-447A-AA6D-231578894E43}" dt="2021-06-09T14:09:25.646" v="1345" actId="478"/>
          <ac:grpSpMkLst>
            <pc:docMk/>
            <pc:sldMk cId="2128916467" sldId="1760"/>
            <ac:grpSpMk id="64" creationId="{34C1ABA4-E72F-4807-8C0B-4F25944E5683}"/>
          </ac:grpSpMkLst>
        </pc:grpChg>
        <pc:picChg chg="add del mod ord">
          <ac:chgData name="Hamlet Markarian" userId="4926d2b407f31d77" providerId="LiveId" clId="{BF1D10A6-C8B8-447A-AA6D-231578894E43}" dt="2021-06-09T14:12:27.293" v="1367" actId="478"/>
          <ac:picMkLst>
            <pc:docMk/>
            <pc:sldMk cId="2128916467" sldId="1760"/>
            <ac:picMk id="75" creationId="{7BFB5CF4-EC1E-4E74-BE3C-6A070871EF04}"/>
          </ac:picMkLst>
        </pc:picChg>
        <pc:picChg chg="add del mod ord">
          <ac:chgData name="Hamlet Markarian" userId="4926d2b407f31d77" providerId="LiveId" clId="{BF1D10A6-C8B8-447A-AA6D-231578894E43}" dt="2021-06-09T14:12:27.293" v="1367" actId="478"/>
          <ac:picMkLst>
            <pc:docMk/>
            <pc:sldMk cId="2128916467" sldId="1760"/>
            <ac:picMk id="76" creationId="{4B0B0E46-50D0-49A7-B473-8C87A2C93496}"/>
          </ac:picMkLst>
        </pc:picChg>
        <pc:picChg chg="add del mod ord">
          <ac:chgData name="Hamlet Markarian" userId="4926d2b407f31d77" providerId="LiveId" clId="{BF1D10A6-C8B8-447A-AA6D-231578894E43}" dt="2021-06-09T14:12:33.246" v="1369" actId="478"/>
          <ac:picMkLst>
            <pc:docMk/>
            <pc:sldMk cId="2128916467" sldId="1760"/>
            <ac:picMk id="77" creationId="{A4A8BDCE-8E1F-4277-88CA-285A989DB933}"/>
          </ac:picMkLst>
        </pc:picChg>
      </pc:sldChg>
      <pc:sldChg chg="addSp delSp modSp add mod ord modClrScheme chgLayout">
        <pc:chgData name="Hamlet Markarian" userId="4926d2b407f31d77" providerId="LiveId" clId="{BF1D10A6-C8B8-447A-AA6D-231578894E43}" dt="2021-06-09T14:19:33.379" v="1416" actId="20577"/>
        <pc:sldMkLst>
          <pc:docMk/>
          <pc:sldMk cId="172358132" sldId="1761"/>
        </pc:sldMkLst>
        <pc:spChg chg="mod">
          <ac:chgData name="Hamlet Markarian" userId="4926d2b407f31d77" providerId="LiveId" clId="{BF1D10A6-C8B8-447A-AA6D-231578894E43}" dt="2021-06-09T14:19:26.363" v="1414" actId="113"/>
          <ac:spMkLst>
            <pc:docMk/>
            <pc:sldMk cId="172358132" sldId="1761"/>
            <ac:spMk id="5" creationId="{BC01E833-A438-4C2A-AF28-2B402D7F80E5}"/>
          </ac:spMkLst>
        </pc:spChg>
        <pc:spChg chg="del">
          <ac:chgData name="Hamlet Markarian" userId="4926d2b407f31d77" providerId="LiveId" clId="{BF1D10A6-C8B8-447A-AA6D-231578894E43}" dt="2021-06-09T14:16:10.159" v="1388" actId="478"/>
          <ac:spMkLst>
            <pc:docMk/>
            <pc:sldMk cId="172358132" sldId="1761"/>
            <ac:spMk id="24" creationId="{332A474A-B875-442E-9AB5-6FF3447FA25C}"/>
          </ac:spMkLst>
        </pc:spChg>
        <pc:spChg chg="del">
          <ac:chgData name="Hamlet Markarian" userId="4926d2b407f31d77" providerId="LiveId" clId="{BF1D10A6-C8B8-447A-AA6D-231578894E43}" dt="2021-06-09T14:16:10.159" v="1388" actId="478"/>
          <ac:spMkLst>
            <pc:docMk/>
            <pc:sldMk cId="172358132" sldId="1761"/>
            <ac:spMk id="27" creationId="{36122A01-000C-4442-9B67-380C1C284A73}"/>
          </ac:spMkLst>
        </pc:spChg>
        <pc:spChg chg="del">
          <ac:chgData name="Hamlet Markarian" userId="4926d2b407f31d77" providerId="LiveId" clId="{BF1D10A6-C8B8-447A-AA6D-231578894E43}" dt="2021-06-09T14:16:10.159" v="1388" actId="478"/>
          <ac:spMkLst>
            <pc:docMk/>
            <pc:sldMk cId="172358132" sldId="1761"/>
            <ac:spMk id="28" creationId="{A64DF146-2014-4876-B775-9941C97D0663}"/>
          </ac:spMkLst>
        </pc:spChg>
        <pc:spChg chg="mod">
          <ac:chgData name="Hamlet Markarian" userId="4926d2b407f31d77" providerId="LiveId" clId="{BF1D10A6-C8B8-447A-AA6D-231578894E43}" dt="2021-06-09T14:19:33.379" v="1416" actId="20577"/>
          <ac:spMkLst>
            <pc:docMk/>
            <pc:sldMk cId="172358132" sldId="1761"/>
            <ac:spMk id="32" creationId="{7FB8C0CA-2811-4D85-BE2D-ADA8471CE68E}"/>
          </ac:spMkLst>
        </pc:spChg>
        <pc:spChg chg="del">
          <ac:chgData name="Hamlet Markarian" userId="4926d2b407f31d77" providerId="LiveId" clId="{BF1D10A6-C8B8-447A-AA6D-231578894E43}" dt="2021-06-09T14:16:10.159" v="1388" actId="478"/>
          <ac:spMkLst>
            <pc:docMk/>
            <pc:sldMk cId="172358132" sldId="1761"/>
            <ac:spMk id="36" creationId="{79A5A9A2-AE5F-4B6C-8D6F-04D1075D9CFE}"/>
          </ac:spMkLst>
        </pc:spChg>
        <pc:spChg chg="add mod">
          <ac:chgData name="Hamlet Markarian" userId="4926d2b407f31d77" providerId="LiveId" clId="{BF1D10A6-C8B8-447A-AA6D-231578894E43}" dt="2021-06-09T14:17:30.406" v="1400" actId="554"/>
          <ac:spMkLst>
            <pc:docMk/>
            <pc:sldMk cId="172358132" sldId="1761"/>
            <ac:spMk id="37" creationId="{AEC083E2-72C5-41C3-B1F2-B21841B1DEB1}"/>
          </ac:spMkLst>
        </pc:spChg>
        <pc:spChg chg="add mod">
          <ac:chgData name="Hamlet Markarian" userId="4926d2b407f31d77" providerId="LiveId" clId="{BF1D10A6-C8B8-447A-AA6D-231578894E43}" dt="2021-06-09T14:18:51.329" v="1408"/>
          <ac:spMkLst>
            <pc:docMk/>
            <pc:sldMk cId="172358132" sldId="1761"/>
            <ac:spMk id="38" creationId="{D17E3EF8-2D11-4DB6-9FEB-B2D42BC6E6FD}"/>
          </ac:spMkLst>
        </pc:spChg>
        <pc:spChg chg="add mod">
          <ac:chgData name="Hamlet Markarian" userId="4926d2b407f31d77" providerId="LiveId" clId="{BF1D10A6-C8B8-447A-AA6D-231578894E43}" dt="2021-06-09T14:17:30.406" v="1400" actId="554"/>
          <ac:spMkLst>
            <pc:docMk/>
            <pc:sldMk cId="172358132" sldId="1761"/>
            <ac:spMk id="39" creationId="{A6DD5258-2A08-48A4-A0ED-78E5EB0AE9D2}"/>
          </ac:spMkLst>
        </pc:spChg>
        <pc:spChg chg="add mod">
          <ac:chgData name="Hamlet Markarian" userId="4926d2b407f31d77" providerId="LiveId" clId="{BF1D10A6-C8B8-447A-AA6D-231578894E43}" dt="2021-06-09T14:18:09.626" v="1404" actId="554"/>
          <ac:spMkLst>
            <pc:docMk/>
            <pc:sldMk cId="172358132" sldId="1761"/>
            <ac:spMk id="41" creationId="{9CCCC76D-D8BD-4095-AB95-3095755BCB73}"/>
          </ac:spMkLst>
        </pc:spChg>
        <pc:spChg chg="add del mod">
          <ac:chgData name="Hamlet Markarian" userId="4926d2b407f31d77" providerId="LiveId" clId="{BF1D10A6-C8B8-447A-AA6D-231578894E43}" dt="2021-06-09T14:17:26.206" v="1399" actId="478"/>
          <ac:spMkLst>
            <pc:docMk/>
            <pc:sldMk cId="172358132" sldId="1761"/>
            <ac:spMk id="42" creationId="{060F24D5-76B3-4C92-9F14-55D43B1F14A1}"/>
          </ac:spMkLst>
        </pc:spChg>
        <pc:spChg chg="add del mod">
          <ac:chgData name="Hamlet Markarian" userId="4926d2b407f31d77" providerId="LiveId" clId="{BF1D10A6-C8B8-447A-AA6D-231578894E43}" dt="2021-06-09T14:18:12.030" v="1405" actId="478"/>
          <ac:spMkLst>
            <pc:docMk/>
            <pc:sldMk cId="172358132" sldId="1761"/>
            <ac:spMk id="43" creationId="{24443394-B54B-486B-AADF-0DCDFD0AE2D6}"/>
          </ac:spMkLst>
        </pc:spChg>
        <pc:spChg chg="del">
          <ac:chgData name="Hamlet Markarian" userId="4926d2b407f31d77" providerId="LiveId" clId="{BF1D10A6-C8B8-447A-AA6D-231578894E43}" dt="2021-06-09T14:16:10.159" v="1388" actId="478"/>
          <ac:spMkLst>
            <pc:docMk/>
            <pc:sldMk cId="172358132" sldId="1761"/>
            <ac:spMk id="44" creationId="{55E8F44E-14C9-423D-8485-59E3CA01BFA8}"/>
          </ac:spMkLst>
        </pc:spChg>
        <pc:spChg chg="add mod">
          <ac:chgData name="Hamlet Markarian" userId="4926d2b407f31d77" providerId="LiveId" clId="{BF1D10A6-C8B8-447A-AA6D-231578894E43}" dt="2021-06-09T14:18:18.891" v="1406"/>
          <ac:spMkLst>
            <pc:docMk/>
            <pc:sldMk cId="172358132" sldId="1761"/>
            <ac:spMk id="45" creationId="{71C7C33B-45CB-411D-BC56-ED7FCA31804F}"/>
          </ac:spMkLst>
        </pc:spChg>
        <pc:spChg chg="del">
          <ac:chgData name="Hamlet Markarian" userId="4926d2b407f31d77" providerId="LiveId" clId="{BF1D10A6-C8B8-447A-AA6D-231578894E43}" dt="2021-06-09T14:16:10.159" v="1388" actId="478"/>
          <ac:spMkLst>
            <pc:docMk/>
            <pc:sldMk cId="172358132" sldId="1761"/>
            <ac:spMk id="50" creationId="{C653C4C6-29C5-425F-ACAA-E87F31457DBF}"/>
          </ac:spMkLst>
        </pc:spChg>
        <pc:spChg chg="del">
          <ac:chgData name="Hamlet Markarian" userId="4926d2b407f31d77" providerId="LiveId" clId="{BF1D10A6-C8B8-447A-AA6D-231578894E43}" dt="2021-06-09T14:16:10.159" v="1388" actId="478"/>
          <ac:spMkLst>
            <pc:docMk/>
            <pc:sldMk cId="172358132" sldId="1761"/>
            <ac:spMk id="61" creationId="{DDCCED27-782C-4C4E-BE17-2AF5E94DDF18}"/>
          </ac:spMkLst>
        </pc:spChg>
        <pc:spChg chg="del">
          <ac:chgData name="Hamlet Markarian" userId="4926d2b407f31d77" providerId="LiveId" clId="{BF1D10A6-C8B8-447A-AA6D-231578894E43}" dt="2021-06-09T14:16:10.159" v="1388" actId="478"/>
          <ac:spMkLst>
            <pc:docMk/>
            <pc:sldMk cId="172358132" sldId="1761"/>
            <ac:spMk id="65" creationId="{24D1948E-9A17-401E-8D92-C51F76E64768}"/>
          </ac:spMkLst>
        </pc:spChg>
        <pc:spChg chg="del">
          <ac:chgData name="Hamlet Markarian" userId="4926d2b407f31d77" providerId="LiveId" clId="{BF1D10A6-C8B8-447A-AA6D-231578894E43}" dt="2021-06-09T14:16:10.159" v="1388" actId="478"/>
          <ac:spMkLst>
            <pc:docMk/>
            <pc:sldMk cId="172358132" sldId="1761"/>
            <ac:spMk id="66" creationId="{FA82C8A9-03EC-4522-8412-964259235658}"/>
          </ac:spMkLst>
        </pc:spChg>
        <pc:spChg chg="del">
          <ac:chgData name="Hamlet Markarian" userId="4926d2b407f31d77" providerId="LiveId" clId="{BF1D10A6-C8B8-447A-AA6D-231578894E43}" dt="2021-06-09T14:16:10.159" v="1388" actId="478"/>
          <ac:spMkLst>
            <pc:docMk/>
            <pc:sldMk cId="172358132" sldId="1761"/>
            <ac:spMk id="67" creationId="{8CDF431A-E2F9-4B10-83C8-C10ABA6554DD}"/>
          </ac:spMkLst>
        </pc:spChg>
        <pc:spChg chg="del">
          <ac:chgData name="Hamlet Markarian" userId="4926d2b407f31d77" providerId="LiveId" clId="{BF1D10A6-C8B8-447A-AA6D-231578894E43}" dt="2021-06-09T14:16:10.159" v="1388" actId="478"/>
          <ac:spMkLst>
            <pc:docMk/>
            <pc:sldMk cId="172358132" sldId="1761"/>
            <ac:spMk id="68" creationId="{85634407-4570-479E-9DC1-DBB1C80D54C2}"/>
          </ac:spMkLst>
        </pc:spChg>
        <pc:spChg chg="del">
          <ac:chgData name="Hamlet Markarian" userId="4926d2b407f31d77" providerId="LiveId" clId="{BF1D10A6-C8B8-447A-AA6D-231578894E43}" dt="2021-06-09T14:16:10.159" v="1388" actId="478"/>
          <ac:spMkLst>
            <pc:docMk/>
            <pc:sldMk cId="172358132" sldId="1761"/>
            <ac:spMk id="86" creationId="{1B2897AC-ED32-4536-92F7-95AB981E6092}"/>
          </ac:spMkLst>
        </pc:spChg>
        <pc:spChg chg="del">
          <ac:chgData name="Hamlet Markarian" userId="4926d2b407f31d77" providerId="LiveId" clId="{BF1D10A6-C8B8-447A-AA6D-231578894E43}" dt="2021-06-09T14:16:10.159" v="1388" actId="478"/>
          <ac:spMkLst>
            <pc:docMk/>
            <pc:sldMk cId="172358132" sldId="1761"/>
            <ac:spMk id="87" creationId="{CE86F46E-E8D0-4468-9A3E-35B4C6E9B604}"/>
          </ac:spMkLst>
        </pc:spChg>
        <pc:spChg chg="del">
          <ac:chgData name="Hamlet Markarian" userId="4926d2b407f31d77" providerId="LiveId" clId="{BF1D10A6-C8B8-447A-AA6D-231578894E43}" dt="2021-06-09T14:16:10.159" v="1388" actId="478"/>
          <ac:spMkLst>
            <pc:docMk/>
            <pc:sldMk cId="172358132" sldId="1761"/>
            <ac:spMk id="88" creationId="{08D87998-3A33-4484-B9A4-1C2B4B07ADA4}"/>
          </ac:spMkLst>
        </pc:spChg>
        <pc:grpChg chg="del">
          <ac:chgData name="Hamlet Markarian" userId="4926d2b407f31d77" providerId="LiveId" clId="{BF1D10A6-C8B8-447A-AA6D-231578894E43}" dt="2021-06-09T14:16:12.557" v="1389" actId="478"/>
          <ac:grpSpMkLst>
            <pc:docMk/>
            <pc:sldMk cId="172358132" sldId="1761"/>
            <ac:grpSpMk id="51" creationId="{52E6AA0F-5D26-48F8-B40B-325282E3A986}"/>
          </ac:grpSpMkLst>
        </pc:grpChg>
        <pc:picChg chg="del">
          <ac:chgData name="Hamlet Markarian" userId="4926d2b407f31d77" providerId="LiveId" clId="{BF1D10A6-C8B8-447A-AA6D-231578894E43}" dt="2021-06-09T14:16:10.159" v="1388" actId="478"/>
          <ac:picMkLst>
            <pc:docMk/>
            <pc:sldMk cId="172358132" sldId="1761"/>
            <ac:picMk id="40" creationId="{9605B815-7664-4720-90A4-FD28FFEDA7C7}"/>
          </ac:picMkLst>
        </pc:picChg>
      </pc:sldChg>
      <pc:sldChg chg="addSp delSp modSp add mod ord">
        <pc:chgData name="Hamlet Markarian" userId="4926d2b407f31d77" providerId="LiveId" clId="{BF1D10A6-C8B8-447A-AA6D-231578894E43}" dt="2021-06-09T14:30:01.415" v="1454" actId="20577"/>
        <pc:sldMkLst>
          <pc:docMk/>
          <pc:sldMk cId="1041831455" sldId="1762"/>
        </pc:sldMkLst>
        <pc:spChg chg="mod">
          <ac:chgData name="Hamlet Markarian" userId="4926d2b407f31d77" providerId="LiveId" clId="{BF1D10A6-C8B8-447A-AA6D-231578894E43}" dt="2021-06-09T14:28:36.800" v="1436" actId="1076"/>
          <ac:spMkLst>
            <pc:docMk/>
            <pc:sldMk cId="1041831455" sldId="1762"/>
            <ac:spMk id="5" creationId="{BC01E833-A438-4C2A-AF28-2B402D7F80E5}"/>
          </ac:spMkLst>
        </pc:spChg>
        <pc:spChg chg="add del mod">
          <ac:chgData name="Hamlet Markarian" userId="4926d2b407f31d77" providerId="LiveId" clId="{BF1D10A6-C8B8-447A-AA6D-231578894E43}" dt="2021-06-09T14:29:06.971" v="1445"/>
          <ac:spMkLst>
            <pc:docMk/>
            <pc:sldMk cId="1041831455" sldId="1762"/>
            <ac:spMk id="6" creationId="{95994375-AE78-4BAF-8135-E2684E5D6812}"/>
          </ac:spMkLst>
        </pc:spChg>
        <pc:spChg chg="mod">
          <ac:chgData name="Hamlet Markarian" userId="4926d2b407f31d77" providerId="LiveId" clId="{BF1D10A6-C8B8-447A-AA6D-231578894E43}" dt="2021-06-09T14:27:39.362" v="1425" actId="20577"/>
          <ac:spMkLst>
            <pc:docMk/>
            <pc:sldMk cId="1041831455" sldId="1762"/>
            <ac:spMk id="32" creationId="{7FB8C0CA-2811-4D85-BE2D-ADA8471CE68E}"/>
          </ac:spMkLst>
        </pc:spChg>
        <pc:spChg chg="mod">
          <ac:chgData name="Hamlet Markarian" userId="4926d2b407f31d77" providerId="LiveId" clId="{BF1D10A6-C8B8-447A-AA6D-231578894E43}" dt="2021-06-09T14:27:46" v="1426"/>
          <ac:spMkLst>
            <pc:docMk/>
            <pc:sldMk cId="1041831455" sldId="1762"/>
            <ac:spMk id="34" creationId="{8D39D343-1129-4D71-8A90-F23E78CC0EB0}"/>
          </ac:spMkLst>
        </pc:spChg>
        <pc:spChg chg="mod">
          <ac:chgData name="Hamlet Markarian" userId="4926d2b407f31d77" providerId="LiveId" clId="{BF1D10A6-C8B8-447A-AA6D-231578894E43}" dt="2021-06-09T14:29:23.647" v="1446"/>
          <ac:spMkLst>
            <pc:docMk/>
            <pc:sldMk cId="1041831455" sldId="1762"/>
            <ac:spMk id="37" creationId="{AEC083E2-72C5-41C3-B1F2-B21841B1DEB1}"/>
          </ac:spMkLst>
        </pc:spChg>
        <pc:spChg chg="mod">
          <ac:chgData name="Hamlet Markarian" userId="4926d2b407f31d77" providerId="LiveId" clId="{BF1D10A6-C8B8-447A-AA6D-231578894E43}" dt="2021-06-09T14:30:01.415" v="1454" actId="20577"/>
          <ac:spMkLst>
            <pc:docMk/>
            <pc:sldMk cId="1041831455" sldId="1762"/>
            <ac:spMk id="38" creationId="{D17E3EF8-2D11-4DB6-9FEB-B2D42BC6E6FD}"/>
          </ac:spMkLst>
        </pc:spChg>
        <pc:spChg chg="mod">
          <ac:chgData name="Hamlet Markarian" userId="4926d2b407f31d77" providerId="LiveId" clId="{BF1D10A6-C8B8-447A-AA6D-231578894E43}" dt="2021-06-09T14:29:29.359" v="1447"/>
          <ac:spMkLst>
            <pc:docMk/>
            <pc:sldMk cId="1041831455" sldId="1762"/>
            <ac:spMk id="39" creationId="{A6DD5258-2A08-48A4-A0ED-78E5EB0AE9D2}"/>
          </ac:spMkLst>
        </pc:spChg>
        <pc:spChg chg="mod">
          <ac:chgData name="Hamlet Markarian" userId="4926d2b407f31d77" providerId="LiveId" clId="{BF1D10A6-C8B8-447A-AA6D-231578894E43}" dt="2021-06-09T14:29:43.224" v="1449"/>
          <ac:spMkLst>
            <pc:docMk/>
            <pc:sldMk cId="1041831455" sldId="1762"/>
            <ac:spMk id="41" creationId="{9CCCC76D-D8BD-4095-AB95-3095755BCB73}"/>
          </ac:spMkLst>
        </pc:spChg>
        <pc:spChg chg="mod">
          <ac:chgData name="Hamlet Markarian" userId="4926d2b407f31d77" providerId="LiveId" clId="{BF1D10A6-C8B8-447A-AA6D-231578894E43}" dt="2021-06-09T14:29:49.554" v="1453" actId="20577"/>
          <ac:spMkLst>
            <pc:docMk/>
            <pc:sldMk cId="1041831455" sldId="1762"/>
            <ac:spMk id="45" creationId="{71C7C33B-45CB-411D-BC56-ED7FCA31804F}"/>
          </ac:spMkLst>
        </pc:spChg>
        <pc:spChg chg="mod">
          <ac:chgData name="Hamlet Markarian" userId="4926d2b407f31d77" providerId="LiveId" clId="{BF1D10A6-C8B8-447A-AA6D-231578894E43}" dt="2021-06-09T14:27:52.846" v="1427"/>
          <ac:spMkLst>
            <pc:docMk/>
            <pc:sldMk cId="1041831455" sldId="1762"/>
            <ac:spMk id="57" creationId="{B79FE3FB-DDD9-4C52-A866-E3982D872286}"/>
          </ac:spMkLst>
        </pc:spChg>
        <pc:picChg chg="add del mod ord">
          <ac:chgData name="Hamlet Markarian" userId="4926d2b407f31d77" providerId="LiveId" clId="{BF1D10A6-C8B8-447A-AA6D-231578894E43}" dt="2021-06-09T14:29:06.971" v="1445"/>
          <ac:picMkLst>
            <pc:docMk/>
            <pc:sldMk cId="1041831455" sldId="1762"/>
            <ac:picMk id="4" creationId="{F2157F74-C4E4-41A8-BC52-4EAB327E2C70}"/>
          </ac:picMkLst>
        </pc:picChg>
        <pc:picChg chg="mod">
          <ac:chgData name="Hamlet Markarian" userId="4926d2b407f31d77" providerId="LiveId" clId="{BF1D10A6-C8B8-447A-AA6D-231578894E43}" dt="2021-06-09T14:29:06.971" v="1445"/>
          <ac:picMkLst>
            <pc:docMk/>
            <pc:sldMk cId="1041831455" sldId="1762"/>
            <ac:picMk id="23" creationId="{79475DEF-7764-4093-8598-71D6E1BDF2BA}"/>
          </ac:picMkLst>
        </pc:picChg>
        <pc:picChg chg="del">
          <ac:chgData name="Hamlet Markarian" userId="4926d2b407f31d77" providerId="LiveId" clId="{BF1D10A6-C8B8-447A-AA6D-231578894E43}" dt="2021-06-09T14:28:54.223" v="1440" actId="478"/>
          <ac:picMkLst>
            <pc:docMk/>
            <pc:sldMk cId="1041831455" sldId="1762"/>
            <ac:picMk id="64" creationId="{68DC3FD3-2646-4DBA-816E-BD1127FC1053}"/>
          </ac:picMkLst>
        </pc:picChg>
      </pc:sldChg>
      <pc:sldChg chg="modSp add mod">
        <pc:chgData name="Hamlet Markarian" userId="4926d2b407f31d77" providerId="LiveId" clId="{BF1D10A6-C8B8-447A-AA6D-231578894E43}" dt="2021-06-09T14:32:46.675" v="1480"/>
        <pc:sldMkLst>
          <pc:docMk/>
          <pc:sldMk cId="501549679" sldId="1763"/>
        </pc:sldMkLst>
        <pc:spChg chg="mod">
          <ac:chgData name="Hamlet Markarian" userId="4926d2b407f31d77" providerId="LiveId" clId="{BF1D10A6-C8B8-447A-AA6D-231578894E43}" dt="2021-06-09T14:32:18.054" v="1476"/>
          <ac:spMkLst>
            <pc:docMk/>
            <pc:sldMk cId="501549679" sldId="1763"/>
            <ac:spMk id="5" creationId="{BC01E833-A438-4C2A-AF28-2B402D7F80E5}"/>
          </ac:spMkLst>
        </pc:spChg>
        <pc:spChg chg="mod">
          <ac:chgData name="Hamlet Markarian" userId="4926d2b407f31d77" providerId="LiveId" clId="{BF1D10A6-C8B8-447A-AA6D-231578894E43}" dt="2021-06-09T14:32:24.723" v="1479" actId="20577"/>
          <ac:spMkLst>
            <pc:docMk/>
            <pc:sldMk cId="501549679" sldId="1763"/>
            <ac:spMk id="32" creationId="{7FB8C0CA-2811-4D85-BE2D-ADA8471CE68E}"/>
          </ac:spMkLst>
        </pc:spChg>
        <pc:spChg chg="mod">
          <ac:chgData name="Hamlet Markarian" userId="4926d2b407f31d77" providerId="LiveId" clId="{BF1D10A6-C8B8-447A-AA6D-231578894E43}" dt="2021-06-09T14:30:35.249" v="1456"/>
          <ac:spMkLst>
            <pc:docMk/>
            <pc:sldMk cId="501549679" sldId="1763"/>
            <ac:spMk id="37" creationId="{AEC083E2-72C5-41C3-B1F2-B21841B1DEB1}"/>
          </ac:spMkLst>
        </pc:spChg>
        <pc:spChg chg="mod">
          <ac:chgData name="Hamlet Markarian" userId="4926d2b407f31d77" providerId="LiveId" clId="{BF1D10A6-C8B8-447A-AA6D-231578894E43}" dt="2021-06-09T14:31:45.586" v="1474" actId="20577"/>
          <ac:spMkLst>
            <pc:docMk/>
            <pc:sldMk cId="501549679" sldId="1763"/>
            <ac:spMk id="38" creationId="{D17E3EF8-2D11-4DB6-9FEB-B2D42BC6E6FD}"/>
          </ac:spMkLst>
        </pc:spChg>
        <pc:spChg chg="mod">
          <ac:chgData name="Hamlet Markarian" userId="4926d2b407f31d77" providerId="LiveId" clId="{BF1D10A6-C8B8-447A-AA6D-231578894E43}" dt="2021-06-09T14:31:53.266" v="1475" actId="20577"/>
          <ac:spMkLst>
            <pc:docMk/>
            <pc:sldMk cId="501549679" sldId="1763"/>
            <ac:spMk id="39" creationId="{A6DD5258-2A08-48A4-A0ED-78E5EB0AE9D2}"/>
          </ac:spMkLst>
        </pc:spChg>
        <pc:spChg chg="mod">
          <ac:chgData name="Hamlet Markarian" userId="4926d2b407f31d77" providerId="LiveId" clId="{BF1D10A6-C8B8-447A-AA6D-231578894E43}" dt="2021-06-09T14:30:54.198" v="1459"/>
          <ac:spMkLst>
            <pc:docMk/>
            <pc:sldMk cId="501549679" sldId="1763"/>
            <ac:spMk id="41" creationId="{9CCCC76D-D8BD-4095-AB95-3095755BCB73}"/>
          </ac:spMkLst>
        </pc:spChg>
        <pc:spChg chg="mod">
          <ac:chgData name="Hamlet Markarian" userId="4926d2b407f31d77" providerId="LiveId" clId="{BF1D10A6-C8B8-447A-AA6D-231578894E43}" dt="2021-06-09T14:31:00.819" v="1471" actId="20577"/>
          <ac:spMkLst>
            <pc:docMk/>
            <pc:sldMk cId="501549679" sldId="1763"/>
            <ac:spMk id="45" creationId="{71C7C33B-45CB-411D-BC56-ED7FCA31804F}"/>
          </ac:spMkLst>
        </pc:spChg>
        <pc:spChg chg="mod">
          <ac:chgData name="Hamlet Markarian" userId="4926d2b407f31d77" providerId="LiveId" clId="{BF1D10A6-C8B8-447A-AA6D-231578894E43}" dt="2021-06-09T14:32:46.675" v="1480"/>
          <ac:spMkLst>
            <pc:docMk/>
            <pc:sldMk cId="501549679" sldId="1763"/>
            <ac:spMk id="57" creationId="{B79FE3FB-DDD9-4C52-A866-E3982D872286}"/>
          </ac:spMkLst>
        </pc:spChg>
      </pc:sldChg>
      <pc:sldChg chg="addSp delSp modSp add mod">
        <pc:chgData name="Hamlet Markarian" userId="4926d2b407f31d77" providerId="LiveId" clId="{BF1D10A6-C8B8-447A-AA6D-231578894E43}" dt="2021-06-09T14:35:46.114" v="1514" actId="20577"/>
        <pc:sldMkLst>
          <pc:docMk/>
          <pc:sldMk cId="3309339072" sldId="1764"/>
        </pc:sldMkLst>
        <pc:spChg chg="add del mod">
          <ac:chgData name="Hamlet Markarian" userId="4926d2b407f31d77" providerId="LiveId" clId="{BF1D10A6-C8B8-447A-AA6D-231578894E43}" dt="2021-06-09T14:34:29.956" v="1499"/>
          <ac:spMkLst>
            <pc:docMk/>
            <pc:sldMk cId="3309339072" sldId="1764"/>
            <ac:spMk id="3" creationId="{CE79118F-0A8E-46AA-82FC-019CE0026CCD}"/>
          </ac:spMkLst>
        </pc:spChg>
        <pc:spChg chg="mod">
          <ac:chgData name="Hamlet Markarian" userId="4926d2b407f31d77" providerId="LiveId" clId="{BF1D10A6-C8B8-447A-AA6D-231578894E43}" dt="2021-06-09T14:33:10.596" v="1482"/>
          <ac:spMkLst>
            <pc:docMk/>
            <pc:sldMk cId="3309339072" sldId="1764"/>
            <ac:spMk id="5" creationId="{BC01E833-A438-4C2A-AF28-2B402D7F80E5}"/>
          </ac:spMkLst>
        </pc:spChg>
        <pc:spChg chg="mod">
          <ac:chgData name="Hamlet Markarian" userId="4926d2b407f31d77" providerId="LiveId" clId="{BF1D10A6-C8B8-447A-AA6D-231578894E43}" dt="2021-06-09T14:33:15.747" v="1484" actId="20577"/>
          <ac:spMkLst>
            <pc:docMk/>
            <pc:sldMk cId="3309339072" sldId="1764"/>
            <ac:spMk id="32" creationId="{7FB8C0CA-2811-4D85-BE2D-ADA8471CE68E}"/>
          </ac:spMkLst>
        </pc:spChg>
        <pc:spChg chg="mod">
          <ac:chgData name="Hamlet Markarian" userId="4926d2b407f31d77" providerId="LiveId" clId="{BF1D10A6-C8B8-447A-AA6D-231578894E43}" dt="2021-06-09T14:33:29.829" v="1486"/>
          <ac:spMkLst>
            <pc:docMk/>
            <pc:sldMk cId="3309339072" sldId="1764"/>
            <ac:spMk id="34" creationId="{8D39D343-1129-4D71-8A90-F23E78CC0EB0}"/>
          </ac:spMkLst>
        </pc:spChg>
        <pc:spChg chg="mod">
          <ac:chgData name="Hamlet Markarian" userId="4926d2b407f31d77" providerId="LiveId" clId="{BF1D10A6-C8B8-447A-AA6D-231578894E43}" dt="2021-06-09T14:34:44.431" v="1500"/>
          <ac:spMkLst>
            <pc:docMk/>
            <pc:sldMk cId="3309339072" sldId="1764"/>
            <ac:spMk id="37" creationId="{AEC083E2-72C5-41C3-B1F2-B21841B1DEB1}"/>
          </ac:spMkLst>
        </pc:spChg>
        <pc:spChg chg="mod">
          <ac:chgData name="Hamlet Markarian" userId="4926d2b407f31d77" providerId="LiveId" clId="{BF1D10A6-C8B8-447A-AA6D-231578894E43}" dt="2021-06-09T14:35:25.301" v="1509" actId="20577"/>
          <ac:spMkLst>
            <pc:docMk/>
            <pc:sldMk cId="3309339072" sldId="1764"/>
            <ac:spMk id="38" creationId="{D17E3EF8-2D11-4DB6-9FEB-B2D42BC6E6FD}"/>
          </ac:spMkLst>
        </pc:spChg>
        <pc:spChg chg="mod">
          <ac:chgData name="Hamlet Markarian" userId="4926d2b407f31d77" providerId="LiveId" clId="{BF1D10A6-C8B8-447A-AA6D-231578894E43}" dt="2021-06-09T14:35:08.504" v="1504" actId="14100"/>
          <ac:spMkLst>
            <pc:docMk/>
            <pc:sldMk cId="3309339072" sldId="1764"/>
            <ac:spMk id="39" creationId="{A6DD5258-2A08-48A4-A0ED-78E5EB0AE9D2}"/>
          </ac:spMkLst>
        </pc:spChg>
        <pc:spChg chg="mod">
          <ac:chgData name="Hamlet Markarian" userId="4926d2b407f31d77" providerId="LiveId" clId="{BF1D10A6-C8B8-447A-AA6D-231578894E43}" dt="2021-06-09T14:35:46.114" v="1514" actId="20577"/>
          <ac:spMkLst>
            <pc:docMk/>
            <pc:sldMk cId="3309339072" sldId="1764"/>
            <ac:spMk id="41" creationId="{9CCCC76D-D8BD-4095-AB95-3095755BCB73}"/>
          </ac:spMkLst>
        </pc:spChg>
        <pc:spChg chg="mod">
          <ac:chgData name="Hamlet Markarian" userId="4926d2b407f31d77" providerId="LiveId" clId="{BF1D10A6-C8B8-447A-AA6D-231578894E43}" dt="2021-06-09T14:35:37.810" v="1513" actId="20577"/>
          <ac:spMkLst>
            <pc:docMk/>
            <pc:sldMk cId="3309339072" sldId="1764"/>
            <ac:spMk id="45" creationId="{71C7C33B-45CB-411D-BC56-ED7FCA31804F}"/>
          </ac:spMkLst>
        </pc:spChg>
        <pc:spChg chg="mod">
          <ac:chgData name="Hamlet Markarian" userId="4926d2b407f31d77" providerId="LiveId" clId="{BF1D10A6-C8B8-447A-AA6D-231578894E43}" dt="2021-06-09T14:33:37.552" v="1487"/>
          <ac:spMkLst>
            <pc:docMk/>
            <pc:sldMk cId="3309339072" sldId="1764"/>
            <ac:spMk id="57" creationId="{B79FE3FB-DDD9-4C52-A866-E3982D872286}"/>
          </ac:spMkLst>
        </pc:spChg>
        <pc:picChg chg="add del mod">
          <ac:chgData name="Hamlet Markarian" userId="4926d2b407f31d77" providerId="LiveId" clId="{BF1D10A6-C8B8-447A-AA6D-231578894E43}" dt="2021-06-09T14:34:29.956" v="1499"/>
          <ac:picMkLst>
            <pc:docMk/>
            <pc:sldMk cId="3309339072" sldId="1764"/>
            <ac:picMk id="6" creationId="{B8E7C87C-0126-4F4E-BAFE-8C82B60EFBC6}"/>
          </ac:picMkLst>
        </pc:picChg>
        <pc:picChg chg="del">
          <ac:chgData name="Hamlet Markarian" userId="4926d2b407f31d77" providerId="LiveId" clId="{BF1D10A6-C8B8-447A-AA6D-231578894E43}" dt="2021-06-09T14:33:56.063" v="1491" actId="478"/>
          <ac:picMkLst>
            <pc:docMk/>
            <pc:sldMk cId="3309339072" sldId="1764"/>
            <ac:picMk id="23" creationId="{79475DEF-7764-4093-8598-71D6E1BDF2BA}"/>
          </ac:picMkLst>
        </pc:picChg>
        <pc:picChg chg="mod">
          <ac:chgData name="Hamlet Markarian" userId="4926d2b407f31d77" providerId="LiveId" clId="{BF1D10A6-C8B8-447A-AA6D-231578894E43}" dt="2021-06-09T14:34:29.956" v="1499"/>
          <ac:picMkLst>
            <pc:docMk/>
            <pc:sldMk cId="3309339072" sldId="1764"/>
            <ac:picMk id="24" creationId="{FE37DEF0-97B0-45F8-BC00-D3BB3C71535D}"/>
          </ac:picMkLst>
        </pc:picChg>
      </pc:sldChg>
      <pc:sldChg chg="addSp delSp modSp add mod">
        <pc:chgData name="Hamlet Markarian" userId="4926d2b407f31d77" providerId="LiveId" clId="{BF1D10A6-C8B8-447A-AA6D-231578894E43}" dt="2021-06-09T14:39:10.194" v="1566" actId="403"/>
        <pc:sldMkLst>
          <pc:docMk/>
          <pc:sldMk cId="318379277" sldId="1765"/>
        </pc:sldMkLst>
        <pc:spChg chg="mod">
          <ac:chgData name="Hamlet Markarian" userId="4926d2b407f31d77" providerId="LiveId" clId="{BF1D10A6-C8B8-447A-AA6D-231578894E43}" dt="2021-06-09T14:36:58.924" v="1518"/>
          <ac:spMkLst>
            <pc:docMk/>
            <pc:sldMk cId="318379277" sldId="1765"/>
            <ac:spMk id="5" creationId="{BC01E833-A438-4C2A-AF28-2B402D7F80E5}"/>
          </ac:spMkLst>
        </pc:spChg>
        <pc:spChg chg="add mod">
          <ac:chgData name="Hamlet Markarian" userId="4926d2b407f31d77" providerId="LiveId" clId="{BF1D10A6-C8B8-447A-AA6D-231578894E43}" dt="2021-06-09T14:37:15.417" v="1521"/>
          <ac:spMkLst>
            <pc:docMk/>
            <pc:sldMk cId="318379277" sldId="1765"/>
            <ac:spMk id="23" creationId="{ED4B3350-E9B2-4127-AC2A-1040C418940D}"/>
          </ac:spMkLst>
        </pc:spChg>
        <pc:spChg chg="add mod">
          <ac:chgData name="Hamlet Markarian" userId="4926d2b407f31d77" providerId="LiveId" clId="{BF1D10A6-C8B8-447A-AA6D-231578894E43}" dt="2021-06-09T14:36:52.648" v="1517"/>
          <ac:spMkLst>
            <pc:docMk/>
            <pc:sldMk cId="318379277" sldId="1765"/>
            <ac:spMk id="26" creationId="{B33645E0-F0AD-4BF7-82F6-35ECA7FC8212}"/>
          </ac:spMkLst>
        </pc:spChg>
        <pc:spChg chg="add mod">
          <ac:chgData name="Hamlet Markarian" userId="4926d2b407f31d77" providerId="LiveId" clId="{BF1D10A6-C8B8-447A-AA6D-231578894E43}" dt="2021-06-09T14:38:53.564" v="1560" actId="1076"/>
          <ac:spMkLst>
            <pc:docMk/>
            <pc:sldMk cId="318379277" sldId="1765"/>
            <ac:spMk id="28" creationId="{34277770-686D-4BB4-90AB-16290DC20D8F}"/>
          </ac:spMkLst>
        </pc:spChg>
        <pc:spChg chg="add mod">
          <ac:chgData name="Hamlet Markarian" userId="4926d2b407f31d77" providerId="LiveId" clId="{BF1D10A6-C8B8-447A-AA6D-231578894E43}" dt="2021-06-09T14:38:53.564" v="1560" actId="1076"/>
          <ac:spMkLst>
            <pc:docMk/>
            <pc:sldMk cId="318379277" sldId="1765"/>
            <ac:spMk id="30" creationId="{A63C0683-CC9B-43DD-82E8-0D135A33EBC2}"/>
          </ac:spMkLst>
        </pc:spChg>
        <pc:spChg chg="add mod">
          <ac:chgData name="Hamlet Markarian" userId="4926d2b407f31d77" providerId="LiveId" clId="{BF1D10A6-C8B8-447A-AA6D-231578894E43}" dt="2021-06-09T14:38:56.827" v="1561" actId="1076"/>
          <ac:spMkLst>
            <pc:docMk/>
            <pc:sldMk cId="318379277" sldId="1765"/>
            <ac:spMk id="31" creationId="{145CFA2D-DB10-4E6A-858D-3A76801A60DE}"/>
          </ac:spMkLst>
        </pc:spChg>
        <pc:spChg chg="mod">
          <ac:chgData name="Hamlet Markarian" userId="4926d2b407f31d77" providerId="LiveId" clId="{BF1D10A6-C8B8-447A-AA6D-231578894E43}" dt="2021-06-09T14:37:04.291" v="1520" actId="20577"/>
          <ac:spMkLst>
            <pc:docMk/>
            <pc:sldMk cId="318379277" sldId="1765"/>
            <ac:spMk id="32" creationId="{7FB8C0CA-2811-4D85-BE2D-ADA8471CE68E}"/>
          </ac:spMkLst>
        </pc:spChg>
        <pc:spChg chg="add mod">
          <ac:chgData name="Hamlet Markarian" userId="4926d2b407f31d77" providerId="LiveId" clId="{BF1D10A6-C8B8-447A-AA6D-231578894E43}" dt="2021-06-09T14:38:56.827" v="1561" actId="1076"/>
          <ac:spMkLst>
            <pc:docMk/>
            <pc:sldMk cId="318379277" sldId="1765"/>
            <ac:spMk id="33" creationId="{BA1280B6-F25C-49FE-B3A4-DDB470880E55}"/>
          </ac:spMkLst>
        </pc:spChg>
        <pc:spChg chg="del">
          <ac:chgData name="Hamlet Markarian" userId="4926d2b407f31d77" providerId="LiveId" clId="{BF1D10A6-C8B8-447A-AA6D-231578894E43}" dt="2021-06-09T14:36:52.272" v="1516" actId="478"/>
          <ac:spMkLst>
            <pc:docMk/>
            <pc:sldMk cId="318379277" sldId="1765"/>
            <ac:spMk id="34" creationId="{8D39D343-1129-4D71-8A90-F23E78CC0EB0}"/>
          </ac:spMkLst>
        </pc:spChg>
        <pc:spChg chg="mod">
          <ac:chgData name="Hamlet Markarian" userId="4926d2b407f31d77" providerId="LiveId" clId="{BF1D10A6-C8B8-447A-AA6D-231578894E43}" dt="2021-06-09T14:37:27.874" v="1524" actId="20577"/>
          <ac:spMkLst>
            <pc:docMk/>
            <pc:sldMk cId="318379277" sldId="1765"/>
            <ac:spMk id="37" creationId="{AEC083E2-72C5-41C3-B1F2-B21841B1DEB1}"/>
          </ac:spMkLst>
        </pc:spChg>
        <pc:spChg chg="mod">
          <ac:chgData name="Hamlet Markarian" userId="4926d2b407f31d77" providerId="LiveId" clId="{BF1D10A6-C8B8-447A-AA6D-231578894E43}" dt="2021-06-09T14:37:35.441" v="1526" actId="6549"/>
          <ac:spMkLst>
            <pc:docMk/>
            <pc:sldMk cId="318379277" sldId="1765"/>
            <ac:spMk id="38" creationId="{D17E3EF8-2D11-4DB6-9FEB-B2D42BC6E6FD}"/>
          </ac:spMkLst>
        </pc:spChg>
        <pc:spChg chg="mod">
          <ac:chgData name="Hamlet Markarian" userId="4926d2b407f31d77" providerId="LiveId" clId="{BF1D10A6-C8B8-447A-AA6D-231578894E43}" dt="2021-06-09T14:39:10.194" v="1566" actId="403"/>
          <ac:spMkLst>
            <pc:docMk/>
            <pc:sldMk cId="318379277" sldId="1765"/>
            <ac:spMk id="39" creationId="{A6DD5258-2A08-48A4-A0ED-78E5EB0AE9D2}"/>
          </ac:spMkLst>
        </pc:spChg>
        <pc:spChg chg="mod">
          <ac:chgData name="Hamlet Markarian" userId="4926d2b407f31d77" providerId="LiveId" clId="{BF1D10A6-C8B8-447A-AA6D-231578894E43}" dt="2021-06-09T14:38:09.328" v="1539" actId="6549"/>
          <ac:spMkLst>
            <pc:docMk/>
            <pc:sldMk cId="318379277" sldId="1765"/>
            <ac:spMk id="41" creationId="{9CCCC76D-D8BD-4095-AB95-3095755BCB73}"/>
          </ac:spMkLst>
        </pc:spChg>
        <pc:spChg chg="mod">
          <ac:chgData name="Hamlet Markarian" userId="4926d2b407f31d77" providerId="LiveId" clId="{BF1D10A6-C8B8-447A-AA6D-231578894E43}" dt="2021-06-09T14:38:00.356" v="1537" actId="20577"/>
          <ac:spMkLst>
            <pc:docMk/>
            <pc:sldMk cId="318379277" sldId="1765"/>
            <ac:spMk id="45" creationId="{71C7C33B-45CB-411D-BC56-ED7FCA31804F}"/>
          </ac:spMkLst>
        </pc:spChg>
        <pc:spChg chg="del">
          <ac:chgData name="Hamlet Markarian" userId="4926d2b407f31d77" providerId="LiveId" clId="{BF1D10A6-C8B8-447A-AA6D-231578894E43}" dt="2021-06-09T14:36:52.272" v="1516" actId="478"/>
          <ac:spMkLst>
            <pc:docMk/>
            <pc:sldMk cId="318379277" sldId="1765"/>
            <ac:spMk id="57" creationId="{B79FE3FB-DDD9-4C52-A866-E3982D872286}"/>
          </ac:spMkLst>
        </pc:spChg>
        <pc:picChg chg="del">
          <ac:chgData name="Hamlet Markarian" userId="4926d2b407f31d77" providerId="LiveId" clId="{BF1D10A6-C8B8-447A-AA6D-231578894E43}" dt="2021-06-09T14:36:52.272" v="1516" actId="478"/>
          <ac:picMkLst>
            <pc:docMk/>
            <pc:sldMk cId="318379277" sldId="1765"/>
            <ac:picMk id="24" creationId="{FE37DEF0-97B0-45F8-BC00-D3BB3C71535D}"/>
          </ac:picMkLst>
        </pc:picChg>
        <pc:picChg chg="add mod">
          <ac:chgData name="Hamlet Markarian" userId="4926d2b407f31d77" providerId="LiveId" clId="{BF1D10A6-C8B8-447A-AA6D-231578894E43}" dt="2021-06-09T14:36:52.648" v="1517"/>
          <ac:picMkLst>
            <pc:docMk/>
            <pc:sldMk cId="318379277" sldId="1765"/>
            <ac:picMk id="25" creationId="{C90D39C7-CCF8-41D5-8896-5E6DAA2157A0}"/>
          </ac:picMkLst>
        </pc:picChg>
        <pc:picChg chg="add mod">
          <ac:chgData name="Hamlet Markarian" userId="4926d2b407f31d77" providerId="LiveId" clId="{BF1D10A6-C8B8-447A-AA6D-231578894E43}" dt="2021-06-09T14:36:52.648" v="1517"/>
          <ac:picMkLst>
            <pc:docMk/>
            <pc:sldMk cId="318379277" sldId="1765"/>
            <ac:picMk id="27" creationId="{1F53E898-E919-461A-A6EF-3EB3D56BD97B}"/>
          </ac:picMkLst>
        </pc:picChg>
        <pc:picChg chg="del">
          <ac:chgData name="Hamlet Markarian" userId="4926d2b407f31d77" providerId="LiveId" clId="{BF1D10A6-C8B8-447A-AA6D-231578894E43}" dt="2021-06-09T14:36:52.272" v="1516" actId="478"/>
          <ac:picMkLst>
            <pc:docMk/>
            <pc:sldMk cId="318379277" sldId="1765"/>
            <ac:picMk id="59" creationId="{B9526696-E983-4EDA-8A8C-E710C71CB59C}"/>
          </ac:picMkLst>
        </pc:picChg>
      </pc:sldChg>
      <pc:sldChg chg="delSp modSp add mod">
        <pc:chgData name="Hamlet Markarian" userId="4926d2b407f31d77" providerId="LiveId" clId="{BF1D10A6-C8B8-447A-AA6D-231578894E43}" dt="2021-06-09T14:41:31.740" v="1596" actId="1076"/>
        <pc:sldMkLst>
          <pc:docMk/>
          <pc:sldMk cId="588756260" sldId="1766"/>
        </pc:sldMkLst>
        <pc:spChg chg="mod">
          <ac:chgData name="Hamlet Markarian" userId="4926d2b407f31d77" providerId="LiveId" clId="{BF1D10A6-C8B8-447A-AA6D-231578894E43}" dt="2021-06-09T14:39:31.380" v="1568"/>
          <ac:spMkLst>
            <pc:docMk/>
            <pc:sldMk cId="588756260" sldId="1766"/>
            <ac:spMk id="5" creationId="{BC01E833-A438-4C2A-AF28-2B402D7F80E5}"/>
          </ac:spMkLst>
        </pc:spChg>
        <pc:spChg chg="del">
          <ac:chgData name="Hamlet Markarian" userId="4926d2b407f31d77" providerId="LiveId" clId="{BF1D10A6-C8B8-447A-AA6D-231578894E43}" dt="2021-06-09T14:40:37.183" v="1584" actId="478"/>
          <ac:spMkLst>
            <pc:docMk/>
            <pc:sldMk cId="588756260" sldId="1766"/>
            <ac:spMk id="28" creationId="{34277770-686D-4BB4-90AB-16290DC20D8F}"/>
          </ac:spMkLst>
        </pc:spChg>
        <pc:spChg chg="del">
          <ac:chgData name="Hamlet Markarian" userId="4926d2b407f31d77" providerId="LiveId" clId="{BF1D10A6-C8B8-447A-AA6D-231578894E43}" dt="2021-06-09T14:40:37.183" v="1584" actId="478"/>
          <ac:spMkLst>
            <pc:docMk/>
            <pc:sldMk cId="588756260" sldId="1766"/>
            <ac:spMk id="30" creationId="{A63C0683-CC9B-43DD-82E8-0D135A33EBC2}"/>
          </ac:spMkLst>
        </pc:spChg>
        <pc:spChg chg="del">
          <ac:chgData name="Hamlet Markarian" userId="4926d2b407f31d77" providerId="LiveId" clId="{BF1D10A6-C8B8-447A-AA6D-231578894E43}" dt="2021-06-09T14:40:37.183" v="1584" actId="478"/>
          <ac:spMkLst>
            <pc:docMk/>
            <pc:sldMk cId="588756260" sldId="1766"/>
            <ac:spMk id="31" creationId="{145CFA2D-DB10-4E6A-858D-3A76801A60DE}"/>
          </ac:spMkLst>
        </pc:spChg>
        <pc:spChg chg="mod">
          <ac:chgData name="Hamlet Markarian" userId="4926d2b407f31d77" providerId="LiveId" clId="{BF1D10A6-C8B8-447A-AA6D-231578894E43}" dt="2021-06-09T14:39:42.563" v="1572" actId="20577"/>
          <ac:spMkLst>
            <pc:docMk/>
            <pc:sldMk cId="588756260" sldId="1766"/>
            <ac:spMk id="32" creationId="{7FB8C0CA-2811-4D85-BE2D-ADA8471CE68E}"/>
          </ac:spMkLst>
        </pc:spChg>
        <pc:spChg chg="del">
          <ac:chgData name="Hamlet Markarian" userId="4926d2b407f31d77" providerId="LiveId" clId="{BF1D10A6-C8B8-447A-AA6D-231578894E43}" dt="2021-06-09T14:40:37.183" v="1584" actId="478"/>
          <ac:spMkLst>
            <pc:docMk/>
            <pc:sldMk cId="588756260" sldId="1766"/>
            <ac:spMk id="33" creationId="{BA1280B6-F25C-49FE-B3A4-DDB470880E55}"/>
          </ac:spMkLst>
        </pc:spChg>
        <pc:spChg chg="mod">
          <ac:chgData name="Hamlet Markarian" userId="4926d2b407f31d77" providerId="LiveId" clId="{BF1D10A6-C8B8-447A-AA6D-231578894E43}" dt="2021-06-09T14:39:54.407" v="1573"/>
          <ac:spMkLst>
            <pc:docMk/>
            <pc:sldMk cId="588756260" sldId="1766"/>
            <ac:spMk id="37" creationId="{AEC083E2-72C5-41C3-B1F2-B21841B1DEB1}"/>
          </ac:spMkLst>
        </pc:spChg>
        <pc:spChg chg="mod">
          <ac:chgData name="Hamlet Markarian" userId="4926d2b407f31d77" providerId="LiveId" clId="{BF1D10A6-C8B8-447A-AA6D-231578894E43}" dt="2021-06-09T14:40:10.012" v="1579" actId="404"/>
          <ac:spMkLst>
            <pc:docMk/>
            <pc:sldMk cId="588756260" sldId="1766"/>
            <ac:spMk id="38" creationId="{D17E3EF8-2D11-4DB6-9FEB-B2D42BC6E6FD}"/>
          </ac:spMkLst>
        </pc:spChg>
        <pc:spChg chg="mod">
          <ac:chgData name="Hamlet Markarian" userId="4926d2b407f31d77" providerId="LiveId" clId="{BF1D10A6-C8B8-447A-AA6D-231578894E43}" dt="2021-06-09T14:40:28.488" v="1583" actId="404"/>
          <ac:spMkLst>
            <pc:docMk/>
            <pc:sldMk cId="588756260" sldId="1766"/>
            <ac:spMk id="39" creationId="{A6DD5258-2A08-48A4-A0ED-78E5EB0AE9D2}"/>
          </ac:spMkLst>
        </pc:spChg>
        <pc:spChg chg="mod">
          <ac:chgData name="Hamlet Markarian" userId="4926d2b407f31d77" providerId="LiveId" clId="{BF1D10A6-C8B8-447A-AA6D-231578894E43}" dt="2021-06-09T14:41:31.740" v="1596" actId="1076"/>
          <ac:spMkLst>
            <pc:docMk/>
            <pc:sldMk cId="588756260" sldId="1766"/>
            <ac:spMk id="41" creationId="{9CCCC76D-D8BD-4095-AB95-3095755BCB73}"/>
          </ac:spMkLst>
        </pc:spChg>
        <pc:spChg chg="mod">
          <ac:chgData name="Hamlet Markarian" userId="4926d2b407f31d77" providerId="LiveId" clId="{BF1D10A6-C8B8-447A-AA6D-231578894E43}" dt="2021-06-09T14:41:10.195" v="1593" actId="20577"/>
          <ac:spMkLst>
            <pc:docMk/>
            <pc:sldMk cId="588756260" sldId="1766"/>
            <ac:spMk id="45" creationId="{71C7C33B-45CB-411D-BC56-ED7FCA31804F}"/>
          </ac:spMkLst>
        </pc:spChg>
      </pc:sldChg>
      <pc:sldChg chg="addSp delSp modSp add mod ord">
        <pc:chgData name="Hamlet Markarian" userId="4926d2b407f31d77" providerId="LiveId" clId="{BF1D10A6-C8B8-447A-AA6D-231578894E43}" dt="2021-06-09T14:43:05.882" v="1609" actId="207"/>
        <pc:sldMkLst>
          <pc:docMk/>
          <pc:sldMk cId="2839251082" sldId="1767"/>
        </pc:sldMkLst>
        <pc:spChg chg="mod">
          <ac:chgData name="Hamlet Markarian" userId="4926d2b407f31d77" providerId="LiveId" clId="{BF1D10A6-C8B8-447A-AA6D-231578894E43}" dt="2021-06-09T14:42:24.223" v="1602" actId="113"/>
          <ac:spMkLst>
            <pc:docMk/>
            <pc:sldMk cId="2839251082" sldId="1767"/>
            <ac:spMk id="5" creationId="{BC01E833-A438-4C2A-AF28-2B402D7F80E5}"/>
          </ac:spMkLst>
        </pc:spChg>
        <pc:spChg chg="mod">
          <ac:chgData name="Hamlet Markarian" userId="4926d2b407f31d77" providerId="LiveId" clId="{BF1D10A6-C8B8-447A-AA6D-231578894E43}" dt="2021-06-09T14:42:28.979" v="1604" actId="20577"/>
          <ac:spMkLst>
            <pc:docMk/>
            <pc:sldMk cId="2839251082" sldId="1767"/>
            <ac:spMk id="32" creationId="{7FB8C0CA-2811-4D85-BE2D-ADA8471CE68E}"/>
          </ac:spMkLst>
        </pc:spChg>
        <pc:spChg chg="mod">
          <ac:chgData name="Hamlet Markarian" userId="4926d2b407f31d77" providerId="LiveId" clId="{BF1D10A6-C8B8-447A-AA6D-231578894E43}" dt="2021-06-09T14:42:37.064" v="1605"/>
          <ac:spMkLst>
            <pc:docMk/>
            <pc:sldMk cId="2839251082" sldId="1767"/>
            <ac:spMk id="57" creationId="{B79FE3FB-DDD9-4C52-A866-E3982D872286}"/>
          </ac:spMkLst>
        </pc:spChg>
        <pc:spChg chg="add mod ord">
          <ac:chgData name="Hamlet Markarian" userId="4926d2b407f31d77" providerId="LiveId" clId="{BF1D10A6-C8B8-447A-AA6D-231578894E43}" dt="2021-06-09T14:43:05.882" v="1609" actId="207"/>
          <ac:spMkLst>
            <pc:docMk/>
            <pc:sldMk cId="2839251082" sldId="1767"/>
            <ac:spMk id="61" creationId="{BA7AA0EB-EF20-4B06-A381-144C47C91E7C}"/>
          </ac:spMkLst>
        </pc:spChg>
        <pc:spChg chg="add mod ord">
          <ac:chgData name="Hamlet Markarian" userId="4926d2b407f31d77" providerId="LiveId" clId="{BF1D10A6-C8B8-447A-AA6D-231578894E43}" dt="2021-06-09T14:42:55.665" v="1607" actId="167"/>
          <ac:spMkLst>
            <pc:docMk/>
            <pc:sldMk cId="2839251082" sldId="1767"/>
            <ac:spMk id="62" creationId="{429DCBAC-3672-43B0-B340-2200DF656A3F}"/>
          </ac:spMkLst>
        </pc:spChg>
        <pc:spChg chg="add mod ord">
          <ac:chgData name="Hamlet Markarian" userId="4926d2b407f31d77" providerId="LiveId" clId="{BF1D10A6-C8B8-447A-AA6D-231578894E43}" dt="2021-06-09T14:42:55.665" v="1607" actId="167"/>
          <ac:spMkLst>
            <pc:docMk/>
            <pc:sldMk cId="2839251082" sldId="1767"/>
            <ac:spMk id="64" creationId="{CB8540A4-2EAB-480C-984A-6A12359D0866}"/>
          </ac:spMkLst>
        </pc:spChg>
        <pc:spChg chg="add mod ord">
          <ac:chgData name="Hamlet Markarian" userId="4926d2b407f31d77" providerId="LiveId" clId="{BF1D10A6-C8B8-447A-AA6D-231578894E43}" dt="2021-06-09T14:42:55.665" v="1607" actId="167"/>
          <ac:spMkLst>
            <pc:docMk/>
            <pc:sldMk cId="2839251082" sldId="1767"/>
            <ac:spMk id="65" creationId="{F4F70D46-0E4A-4840-B728-FDCC28C888F1}"/>
          </ac:spMkLst>
        </pc:spChg>
        <pc:spChg chg="add mod ord">
          <ac:chgData name="Hamlet Markarian" userId="4926d2b407f31d77" providerId="LiveId" clId="{BF1D10A6-C8B8-447A-AA6D-231578894E43}" dt="2021-06-09T14:42:55.665" v="1607" actId="167"/>
          <ac:spMkLst>
            <pc:docMk/>
            <pc:sldMk cId="2839251082" sldId="1767"/>
            <ac:spMk id="66" creationId="{0C8AB361-F352-4CB0-9474-C6D067AF9E36}"/>
          </ac:spMkLst>
        </pc:spChg>
        <pc:spChg chg="add mod ord">
          <ac:chgData name="Hamlet Markarian" userId="4926d2b407f31d77" providerId="LiveId" clId="{BF1D10A6-C8B8-447A-AA6D-231578894E43}" dt="2021-06-09T14:42:55.665" v="1607" actId="167"/>
          <ac:spMkLst>
            <pc:docMk/>
            <pc:sldMk cId="2839251082" sldId="1767"/>
            <ac:spMk id="67" creationId="{F7B750DF-1626-4AF4-B05A-D1EF225C491B}"/>
          </ac:spMkLst>
        </pc:spChg>
        <pc:spChg chg="mod">
          <ac:chgData name="Hamlet Markarian" userId="4926d2b407f31d77" providerId="LiveId" clId="{BF1D10A6-C8B8-447A-AA6D-231578894E43}" dt="2021-06-09T14:42:53.157" v="1606"/>
          <ac:spMkLst>
            <pc:docMk/>
            <pc:sldMk cId="2839251082" sldId="1767"/>
            <ac:spMk id="69" creationId="{A9E1B741-A9E9-4468-AB79-797DDF25B48E}"/>
          </ac:spMkLst>
        </pc:spChg>
        <pc:spChg chg="add mod ord">
          <ac:chgData name="Hamlet Markarian" userId="4926d2b407f31d77" providerId="LiveId" clId="{BF1D10A6-C8B8-447A-AA6D-231578894E43}" dt="2021-06-09T14:42:55.665" v="1607" actId="167"/>
          <ac:spMkLst>
            <pc:docMk/>
            <pc:sldMk cId="2839251082" sldId="1767"/>
            <ac:spMk id="71" creationId="{F894D2B8-4088-4B3D-8871-24615171A811}"/>
          </ac:spMkLst>
        </pc:spChg>
        <pc:spChg chg="add mod ord">
          <ac:chgData name="Hamlet Markarian" userId="4926d2b407f31d77" providerId="LiveId" clId="{BF1D10A6-C8B8-447A-AA6D-231578894E43}" dt="2021-06-09T14:42:55.665" v="1607" actId="167"/>
          <ac:spMkLst>
            <pc:docMk/>
            <pc:sldMk cId="2839251082" sldId="1767"/>
            <ac:spMk id="72" creationId="{5216A086-2339-4343-AC3F-36CADED62280}"/>
          </ac:spMkLst>
        </pc:spChg>
        <pc:spChg chg="add mod ord">
          <ac:chgData name="Hamlet Markarian" userId="4926d2b407f31d77" providerId="LiveId" clId="{BF1D10A6-C8B8-447A-AA6D-231578894E43}" dt="2021-06-09T14:42:55.665" v="1607" actId="167"/>
          <ac:spMkLst>
            <pc:docMk/>
            <pc:sldMk cId="2839251082" sldId="1767"/>
            <ac:spMk id="74" creationId="{A6FFA22B-4DA8-46D2-BBAE-D52685537438}"/>
          </ac:spMkLst>
        </pc:spChg>
        <pc:spChg chg="mod">
          <ac:chgData name="Hamlet Markarian" userId="4926d2b407f31d77" providerId="LiveId" clId="{BF1D10A6-C8B8-447A-AA6D-231578894E43}" dt="2021-06-09T14:42:53.157" v="1606"/>
          <ac:spMkLst>
            <pc:docMk/>
            <pc:sldMk cId="2839251082" sldId="1767"/>
            <ac:spMk id="76" creationId="{D299BC13-4739-43DF-9D5E-1363BA466F5B}"/>
          </ac:spMkLst>
        </pc:spChg>
        <pc:spChg chg="add mod ord">
          <ac:chgData name="Hamlet Markarian" userId="4926d2b407f31d77" providerId="LiveId" clId="{BF1D10A6-C8B8-447A-AA6D-231578894E43}" dt="2021-06-09T14:42:55.665" v="1607" actId="167"/>
          <ac:spMkLst>
            <pc:docMk/>
            <pc:sldMk cId="2839251082" sldId="1767"/>
            <ac:spMk id="78" creationId="{CBC5D60D-F2AD-43F3-885C-80A642C20161}"/>
          </ac:spMkLst>
        </pc:spChg>
        <pc:spChg chg="add mod ord">
          <ac:chgData name="Hamlet Markarian" userId="4926d2b407f31d77" providerId="LiveId" clId="{BF1D10A6-C8B8-447A-AA6D-231578894E43}" dt="2021-06-09T14:42:55.665" v="1607" actId="167"/>
          <ac:spMkLst>
            <pc:docMk/>
            <pc:sldMk cId="2839251082" sldId="1767"/>
            <ac:spMk id="79" creationId="{28A1CD17-5343-44B8-88D4-5AE72CEE91AA}"/>
          </ac:spMkLst>
        </pc:spChg>
        <pc:spChg chg="add mod ord">
          <ac:chgData name="Hamlet Markarian" userId="4926d2b407f31d77" providerId="LiveId" clId="{BF1D10A6-C8B8-447A-AA6D-231578894E43}" dt="2021-06-09T14:42:55.665" v="1607" actId="167"/>
          <ac:spMkLst>
            <pc:docMk/>
            <pc:sldMk cId="2839251082" sldId="1767"/>
            <ac:spMk id="80" creationId="{77EE995C-EFFD-4827-8BD0-0D5967485759}"/>
          </ac:spMkLst>
        </pc:spChg>
        <pc:spChg chg="add mod ord">
          <ac:chgData name="Hamlet Markarian" userId="4926d2b407f31d77" providerId="LiveId" clId="{BF1D10A6-C8B8-447A-AA6D-231578894E43}" dt="2021-06-09T14:42:55.665" v="1607" actId="167"/>
          <ac:spMkLst>
            <pc:docMk/>
            <pc:sldMk cId="2839251082" sldId="1767"/>
            <ac:spMk id="81" creationId="{61F32A87-66E3-4F1D-9564-71FEC37F1082}"/>
          </ac:spMkLst>
        </pc:spChg>
        <pc:spChg chg="add mod ord">
          <ac:chgData name="Hamlet Markarian" userId="4926d2b407f31d77" providerId="LiveId" clId="{BF1D10A6-C8B8-447A-AA6D-231578894E43}" dt="2021-06-09T14:42:55.665" v="1607" actId="167"/>
          <ac:spMkLst>
            <pc:docMk/>
            <pc:sldMk cId="2839251082" sldId="1767"/>
            <ac:spMk id="82" creationId="{6CE3AF0B-2022-45DB-890D-2D262E43F576}"/>
          </ac:spMkLst>
        </pc:spChg>
        <pc:spChg chg="add mod ord">
          <ac:chgData name="Hamlet Markarian" userId="4926d2b407f31d77" providerId="LiveId" clId="{BF1D10A6-C8B8-447A-AA6D-231578894E43}" dt="2021-06-09T14:42:55.665" v="1607" actId="167"/>
          <ac:spMkLst>
            <pc:docMk/>
            <pc:sldMk cId="2839251082" sldId="1767"/>
            <ac:spMk id="83" creationId="{62BF43C3-ABC2-4562-AA97-B2CED2DEADDD}"/>
          </ac:spMkLst>
        </pc:spChg>
        <pc:spChg chg="add mod ord">
          <ac:chgData name="Hamlet Markarian" userId="4926d2b407f31d77" providerId="LiveId" clId="{BF1D10A6-C8B8-447A-AA6D-231578894E43}" dt="2021-06-09T14:42:55.665" v="1607" actId="167"/>
          <ac:spMkLst>
            <pc:docMk/>
            <pc:sldMk cId="2839251082" sldId="1767"/>
            <ac:spMk id="84" creationId="{DD69CB5C-BED0-4EEF-848B-528BB77E5282}"/>
          </ac:spMkLst>
        </pc:spChg>
        <pc:spChg chg="add mod ord">
          <ac:chgData name="Hamlet Markarian" userId="4926d2b407f31d77" providerId="LiveId" clId="{BF1D10A6-C8B8-447A-AA6D-231578894E43}" dt="2021-06-09T14:42:55.665" v="1607" actId="167"/>
          <ac:spMkLst>
            <pc:docMk/>
            <pc:sldMk cId="2839251082" sldId="1767"/>
            <ac:spMk id="85" creationId="{5630560B-0150-4AA0-BBB6-761F5BC0651A}"/>
          </ac:spMkLst>
        </pc:spChg>
        <pc:spChg chg="add mod ord">
          <ac:chgData name="Hamlet Markarian" userId="4926d2b407f31d77" providerId="LiveId" clId="{BF1D10A6-C8B8-447A-AA6D-231578894E43}" dt="2021-06-09T14:42:55.665" v="1607" actId="167"/>
          <ac:spMkLst>
            <pc:docMk/>
            <pc:sldMk cId="2839251082" sldId="1767"/>
            <ac:spMk id="87" creationId="{AA33628A-61C1-4D9D-8EA3-8456F3C32C77}"/>
          </ac:spMkLst>
        </pc:spChg>
        <pc:spChg chg="add mod ord">
          <ac:chgData name="Hamlet Markarian" userId="4926d2b407f31d77" providerId="LiveId" clId="{BF1D10A6-C8B8-447A-AA6D-231578894E43}" dt="2021-06-09T14:42:55.665" v="1607" actId="167"/>
          <ac:spMkLst>
            <pc:docMk/>
            <pc:sldMk cId="2839251082" sldId="1767"/>
            <ac:spMk id="89" creationId="{6A378885-5F73-47D9-A1AF-4E4B23859C50}"/>
          </ac:spMkLst>
        </pc:spChg>
        <pc:spChg chg="add mod ord">
          <ac:chgData name="Hamlet Markarian" userId="4926d2b407f31d77" providerId="LiveId" clId="{BF1D10A6-C8B8-447A-AA6D-231578894E43}" dt="2021-06-09T14:42:55.665" v="1607" actId="167"/>
          <ac:spMkLst>
            <pc:docMk/>
            <pc:sldMk cId="2839251082" sldId="1767"/>
            <ac:spMk id="91" creationId="{FBB5DAED-04E5-4557-B9F6-B580036E9811}"/>
          </ac:spMkLst>
        </pc:spChg>
        <pc:spChg chg="del">
          <ac:chgData name="Hamlet Markarian" userId="4926d2b407f31d77" providerId="LiveId" clId="{BF1D10A6-C8B8-447A-AA6D-231578894E43}" dt="2021-06-09T14:42:15.521" v="1600" actId="478"/>
          <ac:spMkLst>
            <pc:docMk/>
            <pc:sldMk cId="2839251082" sldId="1767"/>
            <ac:spMk id="193" creationId="{7C944722-A0CA-4129-B968-C06D75CC0E6A}"/>
          </ac:spMkLst>
        </pc:spChg>
        <pc:spChg chg="del">
          <ac:chgData name="Hamlet Markarian" userId="4926d2b407f31d77" providerId="LiveId" clId="{BF1D10A6-C8B8-447A-AA6D-231578894E43}" dt="2021-06-09T14:42:15.521" v="1600" actId="478"/>
          <ac:spMkLst>
            <pc:docMk/>
            <pc:sldMk cId="2839251082" sldId="1767"/>
            <ac:spMk id="194" creationId="{474AC9F5-0429-4843-ACB3-6B37A1601FCD}"/>
          </ac:spMkLst>
        </pc:spChg>
        <pc:spChg chg="del">
          <ac:chgData name="Hamlet Markarian" userId="4926d2b407f31d77" providerId="LiveId" clId="{BF1D10A6-C8B8-447A-AA6D-231578894E43}" dt="2021-06-09T14:42:15.521" v="1600" actId="478"/>
          <ac:spMkLst>
            <pc:docMk/>
            <pc:sldMk cId="2839251082" sldId="1767"/>
            <ac:spMk id="195" creationId="{38039757-A2CD-4140-A139-D1FC57D6DC5E}"/>
          </ac:spMkLst>
        </pc:spChg>
        <pc:spChg chg="del">
          <ac:chgData name="Hamlet Markarian" userId="4926d2b407f31d77" providerId="LiveId" clId="{BF1D10A6-C8B8-447A-AA6D-231578894E43}" dt="2021-06-09T14:42:15.521" v="1600" actId="478"/>
          <ac:spMkLst>
            <pc:docMk/>
            <pc:sldMk cId="2839251082" sldId="1767"/>
            <ac:spMk id="196" creationId="{08B13BF7-35A0-4633-BEA1-B8D02924C662}"/>
          </ac:spMkLst>
        </pc:spChg>
        <pc:spChg chg="del">
          <ac:chgData name="Hamlet Markarian" userId="4926d2b407f31d77" providerId="LiveId" clId="{BF1D10A6-C8B8-447A-AA6D-231578894E43}" dt="2021-06-09T14:42:15.521" v="1600" actId="478"/>
          <ac:spMkLst>
            <pc:docMk/>
            <pc:sldMk cId="2839251082" sldId="1767"/>
            <ac:spMk id="197" creationId="{6FCD1A62-A196-4D18-B60B-2862FE6EC2CF}"/>
          </ac:spMkLst>
        </pc:spChg>
        <pc:spChg chg="del">
          <ac:chgData name="Hamlet Markarian" userId="4926d2b407f31d77" providerId="LiveId" clId="{BF1D10A6-C8B8-447A-AA6D-231578894E43}" dt="2021-06-09T14:42:15.521" v="1600" actId="478"/>
          <ac:spMkLst>
            <pc:docMk/>
            <pc:sldMk cId="2839251082" sldId="1767"/>
            <ac:spMk id="198" creationId="{CA0D6CB4-078C-4931-A35D-48F704087B8E}"/>
          </ac:spMkLst>
        </pc:spChg>
        <pc:spChg chg="del">
          <ac:chgData name="Hamlet Markarian" userId="4926d2b407f31d77" providerId="LiveId" clId="{BF1D10A6-C8B8-447A-AA6D-231578894E43}" dt="2021-06-09T14:42:15.521" v="1600" actId="478"/>
          <ac:spMkLst>
            <pc:docMk/>
            <pc:sldMk cId="2839251082" sldId="1767"/>
            <ac:spMk id="199" creationId="{01AC2469-5C30-4CA4-884E-ABD685253BA1}"/>
          </ac:spMkLst>
        </pc:spChg>
        <pc:spChg chg="del">
          <ac:chgData name="Hamlet Markarian" userId="4926d2b407f31d77" providerId="LiveId" clId="{BF1D10A6-C8B8-447A-AA6D-231578894E43}" dt="2021-06-09T14:42:15.521" v="1600" actId="478"/>
          <ac:spMkLst>
            <pc:docMk/>
            <pc:sldMk cId="2839251082" sldId="1767"/>
            <ac:spMk id="200" creationId="{A46DBCE8-87BD-46E7-8175-BC631A5AB122}"/>
          </ac:spMkLst>
        </pc:spChg>
        <pc:spChg chg="del">
          <ac:chgData name="Hamlet Markarian" userId="4926d2b407f31d77" providerId="LiveId" clId="{BF1D10A6-C8B8-447A-AA6D-231578894E43}" dt="2021-06-09T14:42:15.521" v="1600" actId="478"/>
          <ac:spMkLst>
            <pc:docMk/>
            <pc:sldMk cId="2839251082" sldId="1767"/>
            <ac:spMk id="201" creationId="{9AD88931-BE98-4254-A103-69332822BD72}"/>
          </ac:spMkLst>
        </pc:spChg>
        <pc:spChg chg="del">
          <ac:chgData name="Hamlet Markarian" userId="4926d2b407f31d77" providerId="LiveId" clId="{BF1D10A6-C8B8-447A-AA6D-231578894E43}" dt="2021-06-09T14:42:15.521" v="1600" actId="478"/>
          <ac:spMkLst>
            <pc:docMk/>
            <pc:sldMk cId="2839251082" sldId="1767"/>
            <ac:spMk id="202" creationId="{A63739F5-0E60-43FF-9873-725CCB8D3862}"/>
          </ac:spMkLst>
        </pc:spChg>
        <pc:spChg chg="del">
          <ac:chgData name="Hamlet Markarian" userId="4926d2b407f31d77" providerId="LiveId" clId="{BF1D10A6-C8B8-447A-AA6D-231578894E43}" dt="2021-06-09T14:42:15.521" v="1600" actId="478"/>
          <ac:spMkLst>
            <pc:docMk/>
            <pc:sldMk cId="2839251082" sldId="1767"/>
            <ac:spMk id="203" creationId="{720D50A6-35D8-4F04-B1E9-24DE1100F91F}"/>
          </ac:spMkLst>
        </pc:spChg>
        <pc:spChg chg="del">
          <ac:chgData name="Hamlet Markarian" userId="4926d2b407f31d77" providerId="LiveId" clId="{BF1D10A6-C8B8-447A-AA6D-231578894E43}" dt="2021-06-09T14:42:15.521" v="1600" actId="478"/>
          <ac:spMkLst>
            <pc:docMk/>
            <pc:sldMk cId="2839251082" sldId="1767"/>
            <ac:spMk id="204" creationId="{6A2BA5B1-D69C-4539-898B-934A1D0D6AA2}"/>
          </ac:spMkLst>
        </pc:spChg>
        <pc:spChg chg="del">
          <ac:chgData name="Hamlet Markarian" userId="4926d2b407f31d77" providerId="LiveId" clId="{BF1D10A6-C8B8-447A-AA6D-231578894E43}" dt="2021-06-09T14:42:15.521" v="1600" actId="478"/>
          <ac:spMkLst>
            <pc:docMk/>
            <pc:sldMk cId="2839251082" sldId="1767"/>
            <ac:spMk id="205" creationId="{F1979539-D775-4BA9-A0B0-E2D35F843FE4}"/>
          </ac:spMkLst>
        </pc:spChg>
        <pc:spChg chg="del">
          <ac:chgData name="Hamlet Markarian" userId="4926d2b407f31d77" providerId="LiveId" clId="{BF1D10A6-C8B8-447A-AA6D-231578894E43}" dt="2021-06-09T14:42:15.521" v="1600" actId="478"/>
          <ac:spMkLst>
            <pc:docMk/>
            <pc:sldMk cId="2839251082" sldId="1767"/>
            <ac:spMk id="206" creationId="{85B771F6-9842-4A11-8DEC-174FA27EF29C}"/>
          </ac:spMkLst>
        </pc:spChg>
        <pc:spChg chg="del">
          <ac:chgData name="Hamlet Markarian" userId="4926d2b407f31d77" providerId="LiveId" clId="{BF1D10A6-C8B8-447A-AA6D-231578894E43}" dt="2021-06-09T14:42:15.521" v="1600" actId="478"/>
          <ac:spMkLst>
            <pc:docMk/>
            <pc:sldMk cId="2839251082" sldId="1767"/>
            <ac:spMk id="223" creationId="{BA2EB0B9-34FD-4F64-B940-69065AED0A66}"/>
          </ac:spMkLst>
        </pc:spChg>
        <pc:grpChg chg="ord">
          <ac:chgData name="Hamlet Markarian" userId="4926d2b407f31d77" providerId="LiveId" clId="{BF1D10A6-C8B8-447A-AA6D-231578894E43}" dt="2021-06-09T14:42:58.315" v="1608" actId="167"/>
          <ac:grpSpMkLst>
            <pc:docMk/>
            <pc:sldMk cId="2839251082" sldId="1767"/>
            <ac:grpSpMk id="51" creationId="{52E6AA0F-5D26-48F8-B40B-325282E3A986}"/>
          </ac:grpSpMkLst>
        </pc:grpChg>
        <pc:grpChg chg="add mod ord">
          <ac:chgData name="Hamlet Markarian" userId="4926d2b407f31d77" providerId="LiveId" clId="{BF1D10A6-C8B8-447A-AA6D-231578894E43}" dt="2021-06-09T14:42:55.665" v="1607" actId="167"/>
          <ac:grpSpMkLst>
            <pc:docMk/>
            <pc:sldMk cId="2839251082" sldId="1767"/>
            <ac:grpSpMk id="68" creationId="{73436DB7-7B5C-4AFF-8B3B-EC049E6584B4}"/>
          </ac:grpSpMkLst>
        </pc:grpChg>
        <pc:grpChg chg="add mod ord">
          <ac:chgData name="Hamlet Markarian" userId="4926d2b407f31d77" providerId="LiveId" clId="{BF1D10A6-C8B8-447A-AA6D-231578894E43}" dt="2021-06-09T14:42:55.665" v="1607" actId="167"/>
          <ac:grpSpMkLst>
            <pc:docMk/>
            <pc:sldMk cId="2839251082" sldId="1767"/>
            <ac:grpSpMk id="75" creationId="{3A275B87-C3B7-42A6-8E0B-2C79E1EEAC5F}"/>
          </ac:grpSpMkLst>
        </pc:grpChg>
        <pc:graphicFrameChg chg="add mod ord">
          <ac:chgData name="Hamlet Markarian" userId="4926d2b407f31d77" providerId="LiveId" clId="{BF1D10A6-C8B8-447A-AA6D-231578894E43}" dt="2021-06-09T14:42:55.665" v="1607" actId="167"/>
          <ac:graphicFrameMkLst>
            <pc:docMk/>
            <pc:sldMk cId="2839251082" sldId="1767"/>
            <ac:graphicFrameMk id="88" creationId="{E05501B9-B7D6-4F90-8D4D-C67E7CA68D24}"/>
          </ac:graphicFrameMkLst>
        </pc:graphicFrameChg>
        <pc:graphicFrameChg chg="add mod ord">
          <ac:chgData name="Hamlet Markarian" userId="4926d2b407f31d77" providerId="LiveId" clId="{BF1D10A6-C8B8-447A-AA6D-231578894E43}" dt="2021-06-09T14:42:55.665" v="1607" actId="167"/>
          <ac:graphicFrameMkLst>
            <pc:docMk/>
            <pc:sldMk cId="2839251082" sldId="1767"/>
            <ac:graphicFrameMk id="90" creationId="{5B8C3BBF-3FD1-4C3C-B1B3-8FBDA2D5636C}"/>
          </ac:graphicFrameMkLst>
        </pc:graphicFrameChg>
        <pc:picChg chg="mod">
          <ac:chgData name="Hamlet Markarian" userId="4926d2b407f31d77" providerId="LiveId" clId="{BF1D10A6-C8B8-447A-AA6D-231578894E43}" dt="2021-06-09T14:42:53.157" v="1606"/>
          <ac:picMkLst>
            <pc:docMk/>
            <pc:sldMk cId="2839251082" sldId="1767"/>
            <ac:picMk id="70" creationId="{F8035B7B-4322-4D03-A5CC-3FB2B079B643}"/>
          </ac:picMkLst>
        </pc:picChg>
        <pc:picChg chg="mod">
          <ac:chgData name="Hamlet Markarian" userId="4926d2b407f31d77" providerId="LiveId" clId="{BF1D10A6-C8B8-447A-AA6D-231578894E43}" dt="2021-06-09T14:42:53.157" v="1606"/>
          <ac:picMkLst>
            <pc:docMk/>
            <pc:sldMk cId="2839251082" sldId="1767"/>
            <ac:picMk id="77" creationId="{5FD6DDDE-9DE1-4B5E-8788-3220274F8261}"/>
          </ac:picMkLst>
        </pc:picChg>
        <pc:picChg chg="add mod ord">
          <ac:chgData name="Hamlet Markarian" userId="4926d2b407f31d77" providerId="LiveId" clId="{BF1D10A6-C8B8-447A-AA6D-231578894E43}" dt="2021-06-09T14:42:55.665" v="1607" actId="167"/>
          <ac:picMkLst>
            <pc:docMk/>
            <pc:sldMk cId="2839251082" sldId="1767"/>
            <ac:picMk id="86" creationId="{5EB8B085-ADBC-4D45-80E5-1B848A30EC67}"/>
          </ac:picMkLst>
        </pc:picChg>
        <pc:picChg chg="del">
          <ac:chgData name="Hamlet Markarian" userId="4926d2b407f31d77" providerId="LiveId" clId="{BF1D10A6-C8B8-447A-AA6D-231578894E43}" dt="2021-06-09T14:42:15.521" v="1600" actId="478"/>
          <ac:picMkLst>
            <pc:docMk/>
            <pc:sldMk cId="2839251082" sldId="1767"/>
            <ac:picMk id="207" creationId="{600B9825-E8F0-4942-B10D-A3A56EAC7F42}"/>
          </ac:picMkLst>
        </pc:picChg>
        <pc:picChg chg="del">
          <ac:chgData name="Hamlet Markarian" userId="4926d2b407f31d77" providerId="LiveId" clId="{BF1D10A6-C8B8-447A-AA6D-231578894E43}" dt="2021-06-09T14:42:15.521" v="1600" actId="478"/>
          <ac:picMkLst>
            <pc:docMk/>
            <pc:sldMk cId="2839251082" sldId="1767"/>
            <ac:picMk id="208" creationId="{F37FB976-1488-421B-BFFB-C6CB5078B6C0}"/>
          </ac:picMkLst>
        </pc:picChg>
        <pc:picChg chg="del">
          <ac:chgData name="Hamlet Markarian" userId="4926d2b407f31d77" providerId="LiveId" clId="{BF1D10A6-C8B8-447A-AA6D-231578894E43}" dt="2021-06-09T14:42:15.521" v="1600" actId="478"/>
          <ac:picMkLst>
            <pc:docMk/>
            <pc:sldMk cId="2839251082" sldId="1767"/>
            <ac:picMk id="209" creationId="{2D5413A4-9BE6-482C-B103-1E03AA41054C}"/>
          </ac:picMkLst>
        </pc:picChg>
        <pc:picChg chg="del">
          <ac:chgData name="Hamlet Markarian" userId="4926d2b407f31d77" providerId="LiveId" clId="{BF1D10A6-C8B8-447A-AA6D-231578894E43}" dt="2021-06-09T14:42:15.521" v="1600" actId="478"/>
          <ac:picMkLst>
            <pc:docMk/>
            <pc:sldMk cId="2839251082" sldId="1767"/>
            <ac:picMk id="210" creationId="{61F1EC15-9B1C-4D2E-AA25-7138201E3B66}"/>
          </ac:picMkLst>
        </pc:picChg>
        <pc:picChg chg="del">
          <ac:chgData name="Hamlet Markarian" userId="4926d2b407f31d77" providerId="LiveId" clId="{BF1D10A6-C8B8-447A-AA6D-231578894E43}" dt="2021-06-09T14:42:15.521" v="1600" actId="478"/>
          <ac:picMkLst>
            <pc:docMk/>
            <pc:sldMk cId="2839251082" sldId="1767"/>
            <ac:picMk id="211" creationId="{E185B99B-730E-4B4B-BF83-9DAAD8F700B4}"/>
          </ac:picMkLst>
        </pc:picChg>
        <pc:picChg chg="del">
          <ac:chgData name="Hamlet Markarian" userId="4926d2b407f31d77" providerId="LiveId" clId="{BF1D10A6-C8B8-447A-AA6D-231578894E43}" dt="2021-06-09T14:42:15.521" v="1600" actId="478"/>
          <ac:picMkLst>
            <pc:docMk/>
            <pc:sldMk cId="2839251082" sldId="1767"/>
            <ac:picMk id="212" creationId="{8D1F0CB2-F8DB-48FF-93A1-31853AB3B062}"/>
          </ac:picMkLst>
        </pc:picChg>
        <pc:picChg chg="del">
          <ac:chgData name="Hamlet Markarian" userId="4926d2b407f31d77" providerId="LiveId" clId="{BF1D10A6-C8B8-447A-AA6D-231578894E43}" dt="2021-06-09T14:42:15.521" v="1600" actId="478"/>
          <ac:picMkLst>
            <pc:docMk/>
            <pc:sldMk cId="2839251082" sldId="1767"/>
            <ac:picMk id="213" creationId="{E5F88B50-F663-49D8-8E53-7D2A967AA5D8}"/>
          </ac:picMkLst>
        </pc:picChg>
        <pc:picChg chg="del">
          <ac:chgData name="Hamlet Markarian" userId="4926d2b407f31d77" providerId="LiveId" clId="{BF1D10A6-C8B8-447A-AA6D-231578894E43}" dt="2021-06-09T14:42:15.521" v="1600" actId="478"/>
          <ac:picMkLst>
            <pc:docMk/>
            <pc:sldMk cId="2839251082" sldId="1767"/>
            <ac:picMk id="214" creationId="{BADC6019-BD43-42CD-AE0C-3983E3FA142D}"/>
          </ac:picMkLst>
        </pc:picChg>
        <pc:picChg chg="del">
          <ac:chgData name="Hamlet Markarian" userId="4926d2b407f31d77" providerId="LiveId" clId="{BF1D10A6-C8B8-447A-AA6D-231578894E43}" dt="2021-06-09T14:42:15.521" v="1600" actId="478"/>
          <ac:picMkLst>
            <pc:docMk/>
            <pc:sldMk cId="2839251082" sldId="1767"/>
            <ac:picMk id="222" creationId="{C1FEF4CF-9313-4EA9-9AF4-F2658B4D5DB9}"/>
          </ac:picMkLst>
        </pc:picChg>
        <pc:cxnChg chg="add mod ord">
          <ac:chgData name="Hamlet Markarian" userId="4926d2b407f31d77" providerId="LiveId" clId="{BF1D10A6-C8B8-447A-AA6D-231578894E43}" dt="2021-06-09T14:42:55.665" v="1607" actId="167"/>
          <ac:cxnSpMkLst>
            <pc:docMk/>
            <pc:sldMk cId="2839251082" sldId="1767"/>
            <ac:cxnSpMk id="73" creationId="{8949ED24-CD09-4910-8E13-D9AB1359AF0D}"/>
          </ac:cxnSpMkLst>
        </pc:cxnChg>
        <pc:cxnChg chg="del mod">
          <ac:chgData name="Hamlet Markarian" userId="4926d2b407f31d77" providerId="LiveId" clId="{BF1D10A6-C8B8-447A-AA6D-231578894E43}" dt="2021-06-09T14:42:15.521" v="1600" actId="478"/>
          <ac:cxnSpMkLst>
            <pc:docMk/>
            <pc:sldMk cId="2839251082" sldId="1767"/>
            <ac:cxnSpMk id="215" creationId="{7AE249FE-1EE9-4E66-925C-EBD3DE521BF7}"/>
          </ac:cxnSpMkLst>
        </pc:cxnChg>
        <pc:cxnChg chg="del mod">
          <ac:chgData name="Hamlet Markarian" userId="4926d2b407f31d77" providerId="LiveId" clId="{BF1D10A6-C8B8-447A-AA6D-231578894E43}" dt="2021-06-09T14:42:15.521" v="1600" actId="478"/>
          <ac:cxnSpMkLst>
            <pc:docMk/>
            <pc:sldMk cId="2839251082" sldId="1767"/>
            <ac:cxnSpMk id="216" creationId="{E2C7D269-423D-4D4B-A441-905F31C4E75A}"/>
          </ac:cxnSpMkLst>
        </pc:cxnChg>
        <pc:cxnChg chg="del mod">
          <ac:chgData name="Hamlet Markarian" userId="4926d2b407f31d77" providerId="LiveId" clId="{BF1D10A6-C8B8-447A-AA6D-231578894E43}" dt="2021-06-09T14:42:15.521" v="1600" actId="478"/>
          <ac:cxnSpMkLst>
            <pc:docMk/>
            <pc:sldMk cId="2839251082" sldId="1767"/>
            <ac:cxnSpMk id="217" creationId="{C91BCBDA-088E-44DF-AAC6-A1ADF3D40A99}"/>
          </ac:cxnSpMkLst>
        </pc:cxnChg>
        <pc:cxnChg chg="del mod">
          <ac:chgData name="Hamlet Markarian" userId="4926d2b407f31d77" providerId="LiveId" clId="{BF1D10A6-C8B8-447A-AA6D-231578894E43}" dt="2021-06-09T14:42:15.521" v="1600" actId="478"/>
          <ac:cxnSpMkLst>
            <pc:docMk/>
            <pc:sldMk cId="2839251082" sldId="1767"/>
            <ac:cxnSpMk id="218" creationId="{8A296924-D8B1-4CEF-8AD5-5659E07FFFFF}"/>
          </ac:cxnSpMkLst>
        </pc:cxnChg>
        <pc:cxnChg chg="del">
          <ac:chgData name="Hamlet Markarian" userId="4926d2b407f31d77" providerId="LiveId" clId="{BF1D10A6-C8B8-447A-AA6D-231578894E43}" dt="2021-06-09T14:42:15.521" v="1600" actId="478"/>
          <ac:cxnSpMkLst>
            <pc:docMk/>
            <pc:sldMk cId="2839251082" sldId="1767"/>
            <ac:cxnSpMk id="219" creationId="{211A3A7B-047A-498A-BA97-976B0E44A884}"/>
          </ac:cxnSpMkLst>
        </pc:cxnChg>
        <pc:cxnChg chg="del">
          <ac:chgData name="Hamlet Markarian" userId="4926d2b407f31d77" providerId="LiveId" clId="{BF1D10A6-C8B8-447A-AA6D-231578894E43}" dt="2021-06-09T14:42:15.521" v="1600" actId="478"/>
          <ac:cxnSpMkLst>
            <pc:docMk/>
            <pc:sldMk cId="2839251082" sldId="1767"/>
            <ac:cxnSpMk id="220" creationId="{7EBCDA05-72AB-48E0-9042-AA1D6F42497B}"/>
          </ac:cxnSpMkLst>
        </pc:cxnChg>
        <pc:cxnChg chg="del mod">
          <ac:chgData name="Hamlet Markarian" userId="4926d2b407f31d77" providerId="LiveId" clId="{BF1D10A6-C8B8-447A-AA6D-231578894E43}" dt="2021-06-09T14:42:15.521" v="1600" actId="478"/>
          <ac:cxnSpMkLst>
            <pc:docMk/>
            <pc:sldMk cId="2839251082" sldId="1767"/>
            <ac:cxnSpMk id="221" creationId="{E3E83D69-DFDF-4B77-B806-9B6C4485A4D1}"/>
          </ac:cxnSpMkLst>
        </pc:cxnChg>
      </pc:sldChg>
      <pc:sldMasterChg chg="add del addSldLayout delSldLayout">
        <pc:chgData name="Hamlet Markarian" userId="4926d2b407f31d77" providerId="LiveId" clId="{BF1D10A6-C8B8-447A-AA6D-231578894E43}" dt="2021-06-09T06:43:25.633" v="411" actId="2696"/>
        <pc:sldMasterMkLst>
          <pc:docMk/>
          <pc:sldMasterMk cId="289061279" sldId="2147483648"/>
        </pc:sldMasterMkLst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421625327" sldId="2147483649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4191996908" sldId="2147483650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1429670321" sldId="2147483652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1143952145" sldId="2147483653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1849115780" sldId="2147483654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1197867210" sldId="2147483655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277662384" sldId="2147483664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2001611670" sldId="2147483665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4135458706" sldId="2147483666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1896961626" sldId="2147483667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3951886118" sldId="2147483678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420936028" sldId="2147483679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1800548515" sldId="2147483734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3343136782" sldId="2147483735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1092183" sldId="2147483736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2946211348" sldId="2147483844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3144564981" sldId="2147483845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1959919422" sldId="2147483846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906959919" sldId="2147483847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3179319074" sldId="2147483848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4055956681" sldId="2147483849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654573313" sldId="2147483850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2610710796" sldId="2147483851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76776504" sldId="2147483852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557492670" sldId="2147483853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1291681332" sldId="2147483854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1051250929" sldId="2147483855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2010219657" sldId="2147483856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4034741661" sldId="2147483857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274837782" sldId="2147483858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1641781222" sldId="2147483859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3387010040" sldId="2147483860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3135784394" sldId="2147483861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808799458" sldId="2147483862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2865216965" sldId="2147483863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3868160549" sldId="2147483864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3956927244" sldId="2147483865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2563677809" sldId="2147483866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2527982542" sldId="2147483867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2469216148" sldId="2147483868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2355574164" sldId="2147483869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2670748924" sldId="2147483870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2907155852" sldId="2147483871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2579287603" sldId="2147483872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951540809" sldId="2147483873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3487774193" sldId="2147483874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2467380536" sldId="2147483875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1080104007" sldId="2147483876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4188907323" sldId="2147483877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1535462588" sldId="2147483878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3741556850" sldId="2147483879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4235360243" sldId="2147483880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3278164679" sldId="2147483881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1840962093" sldId="2147483882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834898081" sldId="2147483883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2452773042" sldId="2147483884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3477330136" sldId="2147483885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889947670" sldId="2147483886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1734920736" sldId="2147483888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336318219" sldId="2147483889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1587256507" sldId="2147483891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2765256998" sldId="2147483892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3516742" sldId="2147483893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3539897478" sldId="2147483894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985212366" sldId="2147483895"/>
          </pc:sldLayoutMkLst>
        </pc:sldLayoutChg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289061279" sldId="2147483648"/>
            <pc:sldLayoutMk cId="1587605942" sldId="2147483896"/>
          </pc:sldLayoutMkLst>
        </pc:sldLayoutChg>
      </pc:sldMasterChg>
      <pc:sldMasterChg chg="addSldLayout delSldLayout modSldLayout sldLayoutOrd">
        <pc:chgData name="Hamlet Markarian" userId="4926d2b407f31d77" providerId="LiveId" clId="{BF1D10A6-C8B8-447A-AA6D-231578894E43}" dt="2021-06-09T12:37:46.257" v="492" actId="207"/>
        <pc:sldMasterMkLst>
          <pc:docMk/>
          <pc:sldMasterMk cId="1241911007" sldId="2147483680"/>
        </pc:sldMasterMkLst>
        <pc:sldLayoutChg chg="add del">
          <pc:chgData name="Hamlet Markarian" userId="4926d2b407f31d77" providerId="LiveId" clId="{BF1D10A6-C8B8-447A-AA6D-231578894E43}" dt="2021-06-09T06:43:25.633" v="411" actId="2696"/>
          <pc:sldLayoutMkLst>
            <pc:docMk/>
            <pc:sldMasterMk cId="1241911007" sldId="2147483680"/>
            <pc:sldLayoutMk cId="1836887231" sldId="2147483910"/>
          </pc:sldLayoutMkLst>
        </pc:sldLayoutChg>
        <pc:sldLayoutChg chg="addSp modSp add mod ord modTransition">
          <pc:chgData name="Hamlet Markarian" userId="4926d2b407f31d77" providerId="LiveId" clId="{BF1D10A6-C8B8-447A-AA6D-231578894E43}" dt="2021-06-09T12:37:46.257" v="492" actId="207"/>
          <pc:sldLayoutMkLst>
            <pc:docMk/>
            <pc:sldMasterMk cId="1241911007" sldId="2147483680"/>
            <pc:sldLayoutMk cId="4072145863" sldId="2147483911"/>
          </pc:sldLayoutMkLst>
          <pc:spChg chg="ord">
            <ac:chgData name="Hamlet Markarian" userId="4926d2b407f31d77" providerId="LiveId" clId="{BF1D10A6-C8B8-447A-AA6D-231578894E43}" dt="2021-06-09T06:33:55.176" v="330" actId="167"/>
            <ac:spMkLst>
              <pc:docMk/>
              <pc:sldMasterMk cId="1241911007" sldId="2147483680"/>
              <pc:sldLayoutMk cId="4072145863" sldId="2147483911"/>
              <ac:spMk id="2" creationId="{EC23726F-899C-4D2F-9B92-56857361E210}"/>
            </ac:spMkLst>
          </pc:spChg>
          <pc:spChg chg="add mod ord">
            <ac:chgData name="Hamlet Markarian" userId="4926d2b407f31d77" providerId="LiveId" clId="{BF1D10A6-C8B8-447A-AA6D-231578894E43}" dt="2021-06-09T12:37:46.257" v="492" actId="207"/>
            <ac:spMkLst>
              <pc:docMk/>
              <pc:sldMasterMk cId="1241911007" sldId="2147483680"/>
              <pc:sldLayoutMk cId="4072145863" sldId="2147483911"/>
              <ac:spMk id="4" creationId="{0EB76714-25AE-4F90-82FE-C6D55649B6A7}"/>
            </ac:spMkLst>
          </pc:spChg>
          <pc:spChg chg="add mod ord">
            <ac:chgData name="Hamlet Markarian" userId="4926d2b407f31d77" providerId="LiveId" clId="{BF1D10A6-C8B8-447A-AA6D-231578894E43}" dt="2021-06-09T12:37:46.257" v="492" actId="207"/>
            <ac:spMkLst>
              <pc:docMk/>
              <pc:sldMasterMk cId="1241911007" sldId="2147483680"/>
              <pc:sldLayoutMk cId="4072145863" sldId="2147483911"/>
              <ac:spMk id="5" creationId="{32614859-339D-4BB3-B9E4-6ED077413C82}"/>
            </ac:spMkLst>
          </pc:spChg>
          <pc:spChg chg="add mod ord">
            <ac:chgData name="Hamlet Markarian" userId="4926d2b407f31d77" providerId="LiveId" clId="{BF1D10A6-C8B8-447A-AA6D-231578894E43}" dt="2021-06-09T12:37:46.257" v="492" actId="207"/>
            <ac:spMkLst>
              <pc:docMk/>
              <pc:sldMasterMk cId="1241911007" sldId="2147483680"/>
              <pc:sldLayoutMk cId="4072145863" sldId="2147483911"/>
              <ac:spMk id="6" creationId="{4D01B58B-127A-4CDA-81CA-6317764101C0}"/>
            </ac:spMkLst>
          </pc:spChg>
          <pc:spChg chg="add mod ord">
            <ac:chgData name="Hamlet Markarian" userId="4926d2b407f31d77" providerId="LiveId" clId="{BF1D10A6-C8B8-447A-AA6D-231578894E43}" dt="2021-06-09T12:37:46.257" v="492" actId="207"/>
            <ac:spMkLst>
              <pc:docMk/>
              <pc:sldMasterMk cId="1241911007" sldId="2147483680"/>
              <pc:sldLayoutMk cId="4072145863" sldId="2147483911"/>
              <ac:spMk id="7" creationId="{757ABB3D-5F2D-4CF0-8252-5BCFC881B854}"/>
            </ac:spMkLst>
          </pc:spChg>
          <pc:spChg chg="add mod ord">
            <ac:chgData name="Hamlet Markarian" userId="4926d2b407f31d77" providerId="LiveId" clId="{BF1D10A6-C8B8-447A-AA6D-231578894E43}" dt="2021-06-09T06:33:51.669" v="329" actId="167"/>
            <ac:spMkLst>
              <pc:docMk/>
              <pc:sldMasterMk cId="1241911007" sldId="2147483680"/>
              <pc:sldLayoutMk cId="4072145863" sldId="2147483911"/>
              <ac:spMk id="8" creationId="{E09BCE51-0B37-4543-B23A-1DF5A903BFBF}"/>
            </ac:spMkLst>
          </pc:spChg>
          <pc:spChg chg="add mod ord">
            <ac:chgData name="Hamlet Markarian" userId="4926d2b407f31d77" providerId="LiveId" clId="{BF1D10A6-C8B8-447A-AA6D-231578894E43}" dt="2021-06-09T06:33:51.669" v="329" actId="167"/>
            <ac:spMkLst>
              <pc:docMk/>
              <pc:sldMasterMk cId="1241911007" sldId="2147483680"/>
              <pc:sldLayoutMk cId="4072145863" sldId="2147483911"/>
              <ac:spMk id="9" creationId="{AB5CA600-1400-4437-8008-DDB6600517A8}"/>
            </ac:spMkLst>
          </pc:spChg>
          <pc:spChg chg="add mod ord">
            <ac:chgData name="Hamlet Markarian" userId="4926d2b407f31d77" providerId="LiveId" clId="{BF1D10A6-C8B8-447A-AA6D-231578894E43}" dt="2021-06-09T06:33:51.669" v="329" actId="167"/>
            <ac:spMkLst>
              <pc:docMk/>
              <pc:sldMasterMk cId="1241911007" sldId="2147483680"/>
              <pc:sldLayoutMk cId="4072145863" sldId="2147483911"/>
              <ac:spMk id="10" creationId="{A130F2A8-B2E2-461A-A7FE-66AC6B2C7DFA}"/>
            </ac:spMkLst>
          </pc:spChg>
          <pc:spChg chg="add mod ord">
            <ac:chgData name="Hamlet Markarian" userId="4926d2b407f31d77" providerId="LiveId" clId="{BF1D10A6-C8B8-447A-AA6D-231578894E43}" dt="2021-06-09T06:33:51.669" v="329" actId="167"/>
            <ac:spMkLst>
              <pc:docMk/>
              <pc:sldMasterMk cId="1241911007" sldId="2147483680"/>
              <pc:sldLayoutMk cId="4072145863" sldId="2147483911"/>
              <ac:spMk id="11" creationId="{20136780-EA76-48E7-B2A0-5A002C02DF72}"/>
            </ac:spMkLst>
          </pc:spChg>
          <pc:spChg chg="add mod ord">
            <ac:chgData name="Hamlet Markarian" userId="4926d2b407f31d77" providerId="LiveId" clId="{BF1D10A6-C8B8-447A-AA6D-231578894E43}" dt="2021-06-09T06:33:51.669" v="329" actId="167"/>
            <ac:spMkLst>
              <pc:docMk/>
              <pc:sldMasterMk cId="1241911007" sldId="2147483680"/>
              <pc:sldLayoutMk cId="4072145863" sldId="2147483911"/>
              <ac:spMk id="12" creationId="{94AC76C0-73B8-4046-8402-D29569F8535A}"/>
            </ac:spMkLst>
          </pc:spChg>
          <pc:spChg chg="add mod ord">
            <ac:chgData name="Hamlet Markarian" userId="4926d2b407f31d77" providerId="LiveId" clId="{BF1D10A6-C8B8-447A-AA6D-231578894E43}" dt="2021-06-09T08:30:24.366" v="421"/>
            <ac:spMkLst>
              <pc:docMk/>
              <pc:sldMasterMk cId="1241911007" sldId="2147483680"/>
              <pc:sldLayoutMk cId="4072145863" sldId="2147483911"/>
              <ac:spMk id="13" creationId="{07791FAE-D2BE-49B1-9590-6ADA1931869D}"/>
            </ac:spMkLst>
          </pc:spChg>
          <pc:spChg chg="add mod ord">
            <ac:chgData name="Hamlet Markarian" userId="4926d2b407f31d77" providerId="LiveId" clId="{BF1D10A6-C8B8-447A-AA6D-231578894E43}" dt="2021-06-09T08:30:37.877" v="426"/>
            <ac:spMkLst>
              <pc:docMk/>
              <pc:sldMasterMk cId="1241911007" sldId="2147483680"/>
              <pc:sldLayoutMk cId="4072145863" sldId="2147483911"/>
              <ac:spMk id="14" creationId="{9E2D0D05-F5EC-4D99-917E-208301583958}"/>
            </ac:spMkLst>
          </pc:spChg>
          <pc:spChg chg="add mod ord">
            <ac:chgData name="Hamlet Markarian" userId="4926d2b407f31d77" providerId="LiveId" clId="{BF1D10A6-C8B8-447A-AA6D-231578894E43}" dt="2021-06-09T08:30:47.050" v="428" actId="6549"/>
            <ac:spMkLst>
              <pc:docMk/>
              <pc:sldMasterMk cId="1241911007" sldId="2147483680"/>
              <pc:sldLayoutMk cId="4072145863" sldId="2147483911"/>
              <ac:spMk id="15" creationId="{11F445B3-4A8A-4F96-BB0E-A1541283F662}"/>
            </ac:spMkLst>
          </pc:spChg>
          <pc:spChg chg="add mod ord">
            <ac:chgData name="Hamlet Markarian" userId="4926d2b407f31d77" providerId="LiveId" clId="{BF1D10A6-C8B8-447A-AA6D-231578894E43}" dt="2021-06-09T06:43:56.765" v="412" actId="1037"/>
            <ac:spMkLst>
              <pc:docMk/>
              <pc:sldMasterMk cId="1241911007" sldId="2147483680"/>
              <pc:sldLayoutMk cId="4072145863" sldId="2147483911"/>
              <ac:spMk id="20" creationId="{278BA5FC-5599-4AF9-83ED-20988D677D5E}"/>
            </ac:spMkLst>
          </pc:spChg>
          <pc:spChg chg="add mod ord">
            <ac:chgData name="Hamlet Markarian" userId="4926d2b407f31d77" providerId="LiveId" clId="{BF1D10A6-C8B8-447A-AA6D-231578894E43}" dt="2021-06-09T06:43:56.765" v="412" actId="1037"/>
            <ac:spMkLst>
              <pc:docMk/>
              <pc:sldMasterMk cId="1241911007" sldId="2147483680"/>
              <pc:sldLayoutMk cId="4072145863" sldId="2147483911"/>
              <ac:spMk id="21" creationId="{4A39D9F2-5472-4BC8-B2AC-1577E24B842B}"/>
            </ac:spMkLst>
          </pc:spChg>
          <pc:spChg chg="add mod ord">
            <ac:chgData name="Hamlet Markarian" userId="4926d2b407f31d77" providerId="LiveId" clId="{BF1D10A6-C8B8-447A-AA6D-231578894E43}" dt="2021-06-09T06:43:56.765" v="412" actId="1037"/>
            <ac:spMkLst>
              <pc:docMk/>
              <pc:sldMasterMk cId="1241911007" sldId="2147483680"/>
              <pc:sldLayoutMk cId="4072145863" sldId="2147483911"/>
              <ac:spMk id="22" creationId="{04BC910D-8563-4DC0-AA04-19234E296678}"/>
            </ac:spMkLst>
          </pc:spChg>
          <pc:spChg chg="add mod ord">
            <ac:chgData name="Hamlet Markarian" userId="4926d2b407f31d77" providerId="LiveId" clId="{BF1D10A6-C8B8-447A-AA6D-231578894E43}" dt="2021-06-09T06:43:56.765" v="412" actId="1037"/>
            <ac:spMkLst>
              <pc:docMk/>
              <pc:sldMasterMk cId="1241911007" sldId="2147483680"/>
              <pc:sldLayoutMk cId="4072145863" sldId="2147483911"/>
              <ac:spMk id="23" creationId="{9931CA9F-AF69-4773-AE48-483E901E0F31}"/>
            </ac:spMkLst>
          </pc:spChg>
          <pc:spChg chg="mod">
            <ac:chgData name="Hamlet Markarian" userId="4926d2b407f31d77" providerId="LiveId" clId="{BF1D10A6-C8B8-447A-AA6D-231578894E43}" dt="2021-06-09T06:33:49.173" v="328"/>
            <ac:spMkLst>
              <pc:docMk/>
              <pc:sldMasterMk cId="1241911007" sldId="2147483680"/>
              <pc:sldLayoutMk cId="4072145863" sldId="2147483911"/>
              <ac:spMk id="25" creationId="{6D21352B-D194-4167-AC43-55EDB61FB584}"/>
            </ac:spMkLst>
          </pc:spChg>
          <pc:spChg chg="mod">
            <ac:chgData name="Hamlet Markarian" userId="4926d2b407f31d77" providerId="LiveId" clId="{BF1D10A6-C8B8-447A-AA6D-231578894E43}" dt="2021-06-09T06:33:49.173" v="328"/>
            <ac:spMkLst>
              <pc:docMk/>
              <pc:sldMasterMk cId="1241911007" sldId="2147483680"/>
              <pc:sldLayoutMk cId="4072145863" sldId="2147483911"/>
              <ac:spMk id="26" creationId="{09921CD0-BD92-4763-A017-8E467E29CA1C}"/>
            </ac:spMkLst>
          </pc:spChg>
          <pc:spChg chg="mod">
            <ac:chgData name="Hamlet Markarian" userId="4926d2b407f31d77" providerId="LiveId" clId="{BF1D10A6-C8B8-447A-AA6D-231578894E43}" dt="2021-06-09T06:33:49.173" v="328"/>
            <ac:spMkLst>
              <pc:docMk/>
              <pc:sldMasterMk cId="1241911007" sldId="2147483680"/>
              <pc:sldLayoutMk cId="4072145863" sldId="2147483911"/>
              <ac:spMk id="27" creationId="{255EE215-328A-4B19-91D8-1102247A49B2}"/>
            </ac:spMkLst>
          </pc:spChg>
          <pc:spChg chg="mod">
            <ac:chgData name="Hamlet Markarian" userId="4926d2b407f31d77" providerId="LiveId" clId="{BF1D10A6-C8B8-447A-AA6D-231578894E43}" dt="2021-06-09T06:33:49.173" v="328"/>
            <ac:spMkLst>
              <pc:docMk/>
              <pc:sldMasterMk cId="1241911007" sldId="2147483680"/>
              <pc:sldLayoutMk cId="4072145863" sldId="2147483911"/>
              <ac:spMk id="28" creationId="{DB10562A-A89A-44D4-8730-BF90E4F5D9FA}"/>
            </ac:spMkLst>
          </pc:spChg>
          <pc:spChg chg="mod">
            <ac:chgData name="Hamlet Markarian" userId="4926d2b407f31d77" providerId="LiveId" clId="{BF1D10A6-C8B8-447A-AA6D-231578894E43}" dt="2021-06-09T06:33:49.173" v="328"/>
            <ac:spMkLst>
              <pc:docMk/>
              <pc:sldMasterMk cId="1241911007" sldId="2147483680"/>
              <pc:sldLayoutMk cId="4072145863" sldId="2147483911"/>
              <ac:spMk id="29" creationId="{E46C9DE9-F272-46F4-8FB3-9A1460DDCE56}"/>
            </ac:spMkLst>
          </pc:spChg>
          <pc:spChg chg="mod">
            <ac:chgData name="Hamlet Markarian" userId="4926d2b407f31d77" providerId="LiveId" clId="{BF1D10A6-C8B8-447A-AA6D-231578894E43}" dt="2021-06-09T06:33:49.173" v="328"/>
            <ac:spMkLst>
              <pc:docMk/>
              <pc:sldMasterMk cId="1241911007" sldId="2147483680"/>
              <pc:sldLayoutMk cId="4072145863" sldId="2147483911"/>
              <ac:spMk id="30" creationId="{831A4862-7841-444C-B8FE-12132533B7D3}"/>
            </ac:spMkLst>
          </pc:spChg>
          <pc:grpChg chg="add mod ord">
            <ac:chgData name="Hamlet Markarian" userId="4926d2b407f31d77" providerId="LiveId" clId="{BF1D10A6-C8B8-447A-AA6D-231578894E43}" dt="2021-06-09T06:33:55.176" v="330" actId="167"/>
            <ac:grpSpMkLst>
              <pc:docMk/>
              <pc:sldMasterMk cId="1241911007" sldId="2147483680"/>
              <pc:sldLayoutMk cId="4072145863" sldId="2147483911"/>
              <ac:grpSpMk id="24" creationId="{480D62E5-8451-4208-9507-3E7AD0EF9C38}"/>
            </ac:grpSpMkLst>
          </pc:grpChg>
          <pc:picChg chg="add mod ord">
            <ac:chgData name="Hamlet Markarian" userId="4926d2b407f31d77" providerId="LiveId" clId="{BF1D10A6-C8B8-447A-AA6D-231578894E43}" dt="2021-06-09T06:33:51.669" v="329" actId="167"/>
            <ac:picMkLst>
              <pc:docMk/>
              <pc:sldMasterMk cId="1241911007" sldId="2147483680"/>
              <pc:sldLayoutMk cId="4072145863" sldId="2147483911"/>
              <ac:picMk id="16" creationId="{77A8745F-41B0-46BB-BE44-D48E6AB61B13}"/>
            </ac:picMkLst>
          </pc:picChg>
          <pc:picChg chg="add mod ord">
            <ac:chgData name="Hamlet Markarian" userId="4926d2b407f31d77" providerId="LiveId" clId="{BF1D10A6-C8B8-447A-AA6D-231578894E43}" dt="2021-06-09T08:35:33.710" v="473" actId="14826"/>
            <ac:picMkLst>
              <pc:docMk/>
              <pc:sldMasterMk cId="1241911007" sldId="2147483680"/>
              <pc:sldLayoutMk cId="4072145863" sldId="2147483911"/>
              <ac:picMk id="17" creationId="{D976933B-82FB-4213-9484-2BADEA639592}"/>
            </ac:picMkLst>
          </pc:picChg>
          <pc:picChg chg="add mod ord">
            <ac:chgData name="Hamlet Markarian" userId="4926d2b407f31d77" providerId="LiveId" clId="{BF1D10A6-C8B8-447A-AA6D-231578894E43}" dt="2021-06-09T08:34:44.378" v="472" actId="207"/>
            <ac:picMkLst>
              <pc:docMk/>
              <pc:sldMasterMk cId="1241911007" sldId="2147483680"/>
              <pc:sldLayoutMk cId="4072145863" sldId="2147483911"/>
              <ac:picMk id="18" creationId="{3702024C-D654-4B27-BF8B-CD497DF4DCAE}"/>
            </ac:picMkLst>
          </pc:picChg>
          <pc:picChg chg="add mod ord">
            <ac:chgData name="Hamlet Markarian" userId="4926d2b407f31d77" providerId="LiveId" clId="{BF1D10A6-C8B8-447A-AA6D-231578894E43}" dt="2021-06-09T06:33:51.669" v="329" actId="167"/>
            <ac:picMkLst>
              <pc:docMk/>
              <pc:sldMasterMk cId="1241911007" sldId="2147483680"/>
              <pc:sldLayoutMk cId="4072145863" sldId="2147483911"/>
              <ac:picMk id="19" creationId="{667A728E-50B8-4EC6-9F11-9F87342B8E54}"/>
            </ac:picMkLst>
          </pc:picChg>
          <pc:picChg chg="add mod">
            <ac:chgData name="Hamlet Markarian" userId="4926d2b407f31d77" providerId="LiveId" clId="{BF1D10A6-C8B8-447A-AA6D-231578894E43}" dt="2021-06-09T08:34:44.378" v="472" actId="207"/>
            <ac:picMkLst>
              <pc:docMk/>
              <pc:sldMasterMk cId="1241911007" sldId="2147483680"/>
              <pc:sldLayoutMk cId="4072145863" sldId="2147483911"/>
              <ac:picMk id="31" creationId="{DC6B931E-A0C8-41C2-A8C9-64A1B058982B}"/>
            </ac:picMkLst>
          </pc:picChg>
          <pc:picChg chg="add mod">
            <ac:chgData name="Hamlet Markarian" userId="4926d2b407f31d77" providerId="LiveId" clId="{BF1D10A6-C8B8-447A-AA6D-231578894E43}" dt="2021-06-09T08:34:32.552" v="470" actId="571"/>
            <ac:picMkLst>
              <pc:docMk/>
              <pc:sldMasterMk cId="1241911007" sldId="2147483680"/>
              <pc:sldLayoutMk cId="4072145863" sldId="2147483911"/>
              <ac:picMk id="32" creationId="{2D01B2CF-9438-41A8-A159-8FC50DAA2ED7}"/>
            </ac:picMkLst>
          </pc:picChg>
        </pc:sldLayoutChg>
      </pc:sldMasterChg>
    </pc:docChg>
  </pc:docChgLst>
  <pc:docChgLst>
    <pc:chgData name="Hamlet Markarian" userId="4926d2b407f31d77" providerId="LiveId" clId="{4BFDFAF1-6D24-4DD8-91CE-3EF45CDB86F1}"/>
    <pc:docChg chg="undo redo custSel addSld delSld modSld sldOrd">
      <pc:chgData name="Hamlet Markarian" userId="4926d2b407f31d77" providerId="LiveId" clId="{4BFDFAF1-6D24-4DD8-91CE-3EF45CDB86F1}" dt="2021-06-16T05:10:38.545" v="1019"/>
      <pc:docMkLst>
        <pc:docMk/>
      </pc:docMkLst>
      <pc:sldChg chg="addSp delSp modSp mod modTransition">
        <pc:chgData name="Hamlet Markarian" userId="4926d2b407f31d77" providerId="LiveId" clId="{4BFDFAF1-6D24-4DD8-91CE-3EF45CDB86F1}" dt="2021-06-16T05:09:11.937" v="1002" actId="207"/>
        <pc:sldMkLst>
          <pc:docMk/>
          <pc:sldMk cId="2089435669" sldId="1738"/>
        </pc:sldMkLst>
        <pc:spChg chg="mod">
          <ac:chgData name="Hamlet Markarian" userId="4926d2b407f31d77" providerId="LiveId" clId="{4BFDFAF1-6D24-4DD8-91CE-3EF45CDB86F1}" dt="2021-06-15T20:18:21.099" v="48" actId="1076"/>
          <ac:spMkLst>
            <pc:docMk/>
            <pc:sldMk cId="2089435669" sldId="1738"/>
            <ac:spMk id="3" creationId="{00000000-0000-0000-0000-000000000000}"/>
          </ac:spMkLst>
        </pc:spChg>
        <pc:spChg chg="add mod">
          <ac:chgData name="Hamlet Markarian" userId="4926d2b407f31d77" providerId="LiveId" clId="{4BFDFAF1-6D24-4DD8-91CE-3EF45CDB86F1}" dt="2021-06-16T04:11:56.006" v="603" actId="1076"/>
          <ac:spMkLst>
            <pc:docMk/>
            <pc:sldMk cId="2089435669" sldId="1738"/>
            <ac:spMk id="5" creationId="{7AE420A2-22BD-4171-BF1D-EF24428F819B}"/>
          </ac:spMkLst>
        </pc:spChg>
        <pc:spChg chg="mod ord">
          <ac:chgData name="Hamlet Markarian" userId="4926d2b407f31d77" providerId="LiveId" clId="{4BFDFAF1-6D24-4DD8-91CE-3EF45CDB86F1}" dt="2021-06-16T04:07:46.275" v="515" actId="167"/>
          <ac:spMkLst>
            <pc:docMk/>
            <pc:sldMk cId="2089435669" sldId="1738"/>
            <ac:spMk id="8" creationId="{A3D43B73-2B0A-4CDF-8104-3D3F930D4D40}"/>
          </ac:spMkLst>
        </pc:spChg>
        <pc:spChg chg="add mod">
          <ac:chgData name="Hamlet Markarian" userId="4926d2b407f31d77" providerId="LiveId" clId="{4BFDFAF1-6D24-4DD8-91CE-3EF45CDB86F1}" dt="2021-06-16T04:10:48.094" v="594" actId="207"/>
          <ac:spMkLst>
            <pc:docMk/>
            <pc:sldMk cId="2089435669" sldId="1738"/>
            <ac:spMk id="9" creationId="{E7A601A0-97BB-48CF-AD24-5AEE5FEEEBA2}"/>
          </ac:spMkLst>
        </pc:spChg>
        <pc:spChg chg="mod">
          <ac:chgData name="Hamlet Markarian" userId="4926d2b407f31d77" providerId="LiveId" clId="{4BFDFAF1-6D24-4DD8-91CE-3EF45CDB86F1}" dt="2021-06-16T05:09:11.937" v="1002" actId="207"/>
          <ac:spMkLst>
            <pc:docMk/>
            <pc:sldMk cId="2089435669" sldId="1738"/>
            <ac:spMk id="14" creationId="{8C0A38DE-7E13-4312-9AFA-866AA71C4C95}"/>
          </ac:spMkLst>
        </pc:spChg>
        <pc:spChg chg="del">
          <ac:chgData name="Hamlet Markarian" userId="4926d2b407f31d77" providerId="LiveId" clId="{4BFDFAF1-6D24-4DD8-91CE-3EF45CDB86F1}" dt="2021-06-15T20:15:16.320" v="4" actId="478"/>
          <ac:spMkLst>
            <pc:docMk/>
            <pc:sldMk cId="2089435669" sldId="1738"/>
            <ac:spMk id="71" creationId="{0DB52178-62B6-47CC-BD73-81552FBDECEE}"/>
          </ac:spMkLst>
        </pc:spChg>
        <pc:spChg chg="del">
          <ac:chgData name="Hamlet Markarian" userId="4926d2b407f31d77" providerId="LiveId" clId="{4BFDFAF1-6D24-4DD8-91CE-3EF45CDB86F1}" dt="2021-06-15T20:15:16.320" v="4" actId="478"/>
          <ac:spMkLst>
            <pc:docMk/>
            <pc:sldMk cId="2089435669" sldId="1738"/>
            <ac:spMk id="232" creationId="{63525495-B7F9-4AF6-BE7E-F65167C7F4DF}"/>
          </ac:spMkLst>
        </pc:spChg>
        <pc:spChg chg="del">
          <ac:chgData name="Hamlet Markarian" userId="4926d2b407f31d77" providerId="LiveId" clId="{4BFDFAF1-6D24-4DD8-91CE-3EF45CDB86F1}" dt="2021-06-15T20:15:16.320" v="4" actId="478"/>
          <ac:spMkLst>
            <pc:docMk/>
            <pc:sldMk cId="2089435669" sldId="1738"/>
            <ac:spMk id="233" creationId="{626BE329-231D-43E5-871B-DDF4C2FD1262}"/>
          </ac:spMkLst>
        </pc:spChg>
        <pc:spChg chg="del">
          <ac:chgData name="Hamlet Markarian" userId="4926d2b407f31d77" providerId="LiveId" clId="{4BFDFAF1-6D24-4DD8-91CE-3EF45CDB86F1}" dt="2021-06-15T20:15:16.320" v="4" actId="478"/>
          <ac:spMkLst>
            <pc:docMk/>
            <pc:sldMk cId="2089435669" sldId="1738"/>
            <ac:spMk id="234" creationId="{6F2D2282-8FE2-4D23-9EC8-E95085FB56E8}"/>
          </ac:spMkLst>
        </pc:spChg>
        <pc:spChg chg="del">
          <ac:chgData name="Hamlet Markarian" userId="4926d2b407f31d77" providerId="LiveId" clId="{4BFDFAF1-6D24-4DD8-91CE-3EF45CDB86F1}" dt="2021-06-15T20:15:16.320" v="4" actId="478"/>
          <ac:spMkLst>
            <pc:docMk/>
            <pc:sldMk cId="2089435669" sldId="1738"/>
            <ac:spMk id="235" creationId="{E5D4B9F1-99B7-47D9-A1AF-1CD255870587}"/>
          </ac:spMkLst>
        </pc:spChg>
        <pc:spChg chg="del">
          <ac:chgData name="Hamlet Markarian" userId="4926d2b407f31d77" providerId="LiveId" clId="{4BFDFAF1-6D24-4DD8-91CE-3EF45CDB86F1}" dt="2021-06-15T20:15:16.320" v="4" actId="478"/>
          <ac:spMkLst>
            <pc:docMk/>
            <pc:sldMk cId="2089435669" sldId="1738"/>
            <ac:spMk id="236" creationId="{94171BCA-D78B-436D-A8A5-32022A91D372}"/>
          </ac:spMkLst>
        </pc:spChg>
        <pc:spChg chg="del">
          <ac:chgData name="Hamlet Markarian" userId="4926d2b407f31d77" providerId="LiveId" clId="{4BFDFAF1-6D24-4DD8-91CE-3EF45CDB86F1}" dt="2021-06-15T20:15:16.320" v="4" actId="478"/>
          <ac:spMkLst>
            <pc:docMk/>
            <pc:sldMk cId="2089435669" sldId="1738"/>
            <ac:spMk id="237" creationId="{6A5DF111-D39E-4A2F-B430-466AE2D51DAB}"/>
          </ac:spMkLst>
        </pc:spChg>
        <pc:grpChg chg="del">
          <ac:chgData name="Hamlet Markarian" userId="4926d2b407f31d77" providerId="LiveId" clId="{4BFDFAF1-6D24-4DD8-91CE-3EF45CDB86F1}" dt="2021-06-15T20:15:16.320" v="4" actId="478"/>
          <ac:grpSpMkLst>
            <pc:docMk/>
            <pc:sldMk cId="2089435669" sldId="1738"/>
            <ac:grpSpMk id="2" creationId="{35F049C3-1551-4412-A541-0C427FB5E3CE}"/>
          </ac:grpSpMkLst>
        </pc:grpChg>
        <pc:picChg chg="add mod ord">
          <ac:chgData name="Hamlet Markarian" userId="4926d2b407f31d77" providerId="LiveId" clId="{4BFDFAF1-6D24-4DD8-91CE-3EF45CDB86F1}" dt="2021-06-16T04:50:30.648" v="937" actId="29295"/>
          <ac:picMkLst>
            <pc:docMk/>
            <pc:sldMk cId="2089435669" sldId="1738"/>
            <ac:picMk id="4" creationId="{83F95D07-BA6C-443C-A50C-C747EA58D9C4}"/>
          </ac:picMkLst>
        </pc:picChg>
        <pc:picChg chg="del">
          <ac:chgData name="Hamlet Markarian" userId="4926d2b407f31d77" providerId="LiveId" clId="{4BFDFAF1-6D24-4DD8-91CE-3EF45CDB86F1}" dt="2021-06-15T20:15:16.320" v="4" actId="478"/>
          <ac:picMkLst>
            <pc:docMk/>
            <pc:sldMk cId="2089435669" sldId="1738"/>
            <ac:picMk id="86" creationId="{71CAD0C0-53F5-4327-92E6-CA35CCF976CC}"/>
          </ac:picMkLst>
        </pc:picChg>
        <pc:picChg chg="del">
          <ac:chgData name="Hamlet Markarian" userId="4926d2b407f31d77" providerId="LiveId" clId="{4BFDFAF1-6D24-4DD8-91CE-3EF45CDB86F1}" dt="2021-06-15T20:15:16.320" v="4" actId="478"/>
          <ac:picMkLst>
            <pc:docMk/>
            <pc:sldMk cId="2089435669" sldId="1738"/>
            <ac:picMk id="111" creationId="{63156075-871F-4665-AEC2-1EDE258FDB9D}"/>
          </ac:picMkLst>
        </pc:picChg>
        <pc:picChg chg="del">
          <ac:chgData name="Hamlet Markarian" userId="4926d2b407f31d77" providerId="LiveId" clId="{4BFDFAF1-6D24-4DD8-91CE-3EF45CDB86F1}" dt="2021-06-15T20:15:16.320" v="4" actId="478"/>
          <ac:picMkLst>
            <pc:docMk/>
            <pc:sldMk cId="2089435669" sldId="1738"/>
            <ac:picMk id="138" creationId="{A09B1C78-ECD9-4772-A529-0F0E88C9F9B1}"/>
          </ac:picMkLst>
        </pc:picChg>
        <pc:picChg chg="del">
          <ac:chgData name="Hamlet Markarian" userId="4926d2b407f31d77" providerId="LiveId" clId="{4BFDFAF1-6D24-4DD8-91CE-3EF45CDB86F1}" dt="2021-06-15T20:15:16.320" v="4" actId="478"/>
          <ac:picMkLst>
            <pc:docMk/>
            <pc:sldMk cId="2089435669" sldId="1738"/>
            <ac:picMk id="150" creationId="{0F7CB2A9-154D-42A4-8A91-42B65DD967F4}"/>
          </ac:picMkLst>
        </pc:picChg>
        <pc:picChg chg="del">
          <ac:chgData name="Hamlet Markarian" userId="4926d2b407f31d77" providerId="LiveId" clId="{4BFDFAF1-6D24-4DD8-91CE-3EF45CDB86F1}" dt="2021-06-15T20:15:16.320" v="4" actId="478"/>
          <ac:picMkLst>
            <pc:docMk/>
            <pc:sldMk cId="2089435669" sldId="1738"/>
            <ac:picMk id="162" creationId="{F4267119-5550-480B-AE72-7C6E5EC1BD0F}"/>
          </ac:picMkLst>
        </pc:picChg>
        <pc:picChg chg="del">
          <ac:chgData name="Hamlet Markarian" userId="4926d2b407f31d77" providerId="LiveId" clId="{4BFDFAF1-6D24-4DD8-91CE-3EF45CDB86F1}" dt="2021-06-15T20:15:16.320" v="4" actId="478"/>
          <ac:picMkLst>
            <pc:docMk/>
            <pc:sldMk cId="2089435669" sldId="1738"/>
            <ac:picMk id="174" creationId="{DCC7EB37-C732-4B89-A4B1-2294463E41ED}"/>
          </ac:picMkLst>
        </pc:picChg>
        <pc:picChg chg="del">
          <ac:chgData name="Hamlet Markarian" userId="4926d2b407f31d77" providerId="LiveId" clId="{4BFDFAF1-6D24-4DD8-91CE-3EF45CDB86F1}" dt="2021-06-15T20:15:16.320" v="4" actId="478"/>
          <ac:picMkLst>
            <pc:docMk/>
            <pc:sldMk cId="2089435669" sldId="1738"/>
            <ac:picMk id="214" creationId="{E30090B1-7C0D-4D51-BF2A-9D002C9A99A9}"/>
          </ac:picMkLst>
        </pc:picChg>
      </pc:sldChg>
      <pc:sldChg chg="addSp delSp modSp mod ord modTransition modClrScheme chgLayout">
        <pc:chgData name="Hamlet Markarian" userId="4926d2b407f31d77" providerId="LiveId" clId="{4BFDFAF1-6D24-4DD8-91CE-3EF45CDB86F1}" dt="2021-06-16T05:09:39.648" v="1003" actId="207"/>
        <pc:sldMkLst>
          <pc:docMk/>
          <pc:sldMk cId="4205204138" sldId="1744"/>
        </pc:sldMkLst>
        <pc:spChg chg="del">
          <ac:chgData name="Hamlet Markarian" userId="4926d2b407f31d77" providerId="LiveId" clId="{4BFDFAF1-6D24-4DD8-91CE-3EF45CDB86F1}" dt="2021-06-15T20:20:13.808" v="56" actId="478"/>
          <ac:spMkLst>
            <pc:docMk/>
            <pc:sldMk cId="4205204138" sldId="1744"/>
            <ac:spMk id="2" creationId="{F79174EE-33A2-492A-A856-FA951E8B2241}"/>
          </ac:spMkLst>
        </pc:spChg>
        <pc:spChg chg="del">
          <ac:chgData name="Hamlet Markarian" userId="4926d2b407f31d77" providerId="LiveId" clId="{4BFDFAF1-6D24-4DD8-91CE-3EF45CDB86F1}" dt="2021-06-15T20:20:13.808" v="56" actId="478"/>
          <ac:spMkLst>
            <pc:docMk/>
            <pc:sldMk cId="4205204138" sldId="1744"/>
            <ac:spMk id="5" creationId="{BC01E833-A438-4C2A-AF28-2B402D7F80E5}"/>
          </ac:spMkLst>
        </pc:spChg>
        <pc:spChg chg="add mod ord">
          <ac:chgData name="Hamlet Markarian" userId="4926d2b407f31d77" providerId="LiveId" clId="{4BFDFAF1-6D24-4DD8-91CE-3EF45CDB86F1}" dt="2021-06-16T05:09:39.648" v="1003" actId="207"/>
          <ac:spMkLst>
            <pc:docMk/>
            <pc:sldMk cId="4205204138" sldId="1744"/>
            <ac:spMk id="5" creationId="{DC66ABF7-52CC-4B21-BF04-54D5FDE84CDD}"/>
          </ac:spMkLst>
        </pc:spChg>
        <pc:spChg chg="add mod">
          <ac:chgData name="Hamlet Markarian" userId="4926d2b407f31d77" providerId="LiveId" clId="{4BFDFAF1-6D24-4DD8-91CE-3EF45CDB86F1}" dt="2021-06-16T04:12:37.927" v="610" actId="1076"/>
          <ac:spMkLst>
            <pc:docMk/>
            <pc:sldMk cId="4205204138" sldId="1744"/>
            <ac:spMk id="7" creationId="{8E97103D-8A47-4593-8F8D-87FE76BF09B6}"/>
          </ac:spMkLst>
        </pc:spChg>
        <pc:spChg chg="add mod">
          <ac:chgData name="Hamlet Markarian" userId="4926d2b407f31d77" providerId="LiveId" clId="{4BFDFAF1-6D24-4DD8-91CE-3EF45CDB86F1}" dt="2021-06-16T05:04:48.858" v="983" actId="11"/>
          <ac:spMkLst>
            <pc:docMk/>
            <pc:sldMk cId="4205204138" sldId="1744"/>
            <ac:spMk id="8" creationId="{D5B09F47-BF5B-493C-8398-BCABD2C66870}"/>
          </ac:spMkLst>
        </pc:spChg>
        <pc:spChg chg="del">
          <ac:chgData name="Hamlet Markarian" userId="4926d2b407f31d77" providerId="LiveId" clId="{4BFDFAF1-6D24-4DD8-91CE-3EF45CDB86F1}" dt="2021-06-15T20:20:13.808" v="56" actId="478"/>
          <ac:spMkLst>
            <pc:docMk/>
            <pc:sldMk cId="4205204138" sldId="1744"/>
            <ac:spMk id="20" creationId="{EE253AE2-CEC5-44BF-BD3C-531CE5765B8C}"/>
          </ac:spMkLst>
        </pc:spChg>
        <pc:spChg chg="del">
          <ac:chgData name="Hamlet Markarian" userId="4926d2b407f31d77" providerId="LiveId" clId="{4BFDFAF1-6D24-4DD8-91CE-3EF45CDB86F1}" dt="2021-06-15T20:20:13.808" v="56" actId="478"/>
          <ac:spMkLst>
            <pc:docMk/>
            <pc:sldMk cId="4205204138" sldId="1744"/>
            <ac:spMk id="21" creationId="{422FD1A8-A928-49E1-9616-FDD35BDE49CE}"/>
          </ac:spMkLst>
        </pc:spChg>
        <pc:spChg chg="del">
          <ac:chgData name="Hamlet Markarian" userId="4926d2b407f31d77" providerId="LiveId" clId="{4BFDFAF1-6D24-4DD8-91CE-3EF45CDB86F1}" dt="2021-06-15T20:20:13.808" v="56" actId="478"/>
          <ac:spMkLst>
            <pc:docMk/>
            <pc:sldMk cId="4205204138" sldId="1744"/>
            <ac:spMk id="22" creationId="{D55D8BA2-36E4-4E75-A3F2-CBFD7186FA97}"/>
          </ac:spMkLst>
        </pc:spChg>
        <pc:spChg chg="add mod">
          <ac:chgData name="Hamlet Markarian" userId="4926d2b407f31d77" providerId="LiveId" clId="{4BFDFAF1-6D24-4DD8-91CE-3EF45CDB86F1}" dt="2021-06-16T04:13:21.769" v="615" actId="14100"/>
          <ac:spMkLst>
            <pc:docMk/>
            <pc:sldMk cId="4205204138" sldId="1744"/>
            <ac:spMk id="23" creationId="{2011B803-86D9-4360-98A6-749556345864}"/>
          </ac:spMkLst>
        </pc:spChg>
        <pc:spChg chg="add mod">
          <ac:chgData name="Hamlet Markarian" userId="4926d2b407f31d77" providerId="LiveId" clId="{4BFDFAF1-6D24-4DD8-91CE-3EF45CDB86F1}" dt="2021-06-16T04:11:07.083" v="595" actId="207"/>
          <ac:spMkLst>
            <pc:docMk/>
            <pc:sldMk cId="4205204138" sldId="1744"/>
            <ac:spMk id="25" creationId="{0B8A99F0-7A4A-4AA4-B303-0CCBEFC8A20C}"/>
          </ac:spMkLst>
        </pc:spChg>
        <pc:spChg chg="add del mod">
          <ac:chgData name="Hamlet Markarian" userId="4926d2b407f31d77" providerId="LiveId" clId="{4BFDFAF1-6D24-4DD8-91CE-3EF45CDB86F1}" dt="2021-06-15T20:34:26.190" v="179" actId="478"/>
          <ac:spMkLst>
            <pc:docMk/>
            <pc:sldMk cId="4205204138" sldId="1744"/>
            <ac:spMk id="26" creationId="{F44B63B5-5990-4800-80F5-8D64C1BE4276}"/>
          </ac:spMkLst>
        </pc:spChg>
        <pc:spChg chg="add del mod">
          <ac:chgData name="Hamlet Markarian" userId="4926d2b407f31d77" providerId="LiveId" clId="{4BFDFAF1-6D24-4DD8-91CE-3EF45CDB86F1}" dt="2021-06-15T20:34:26.190" v="179" actId="478"/>
          <ac:spMkLst>
            <pc:docMk/>
            <pc:sldMk cId="4205204138" sldId="1744"/>
            <ac:spMk id="27" creationId="{F02A58B6-E51E-490D-9AF6-81EE06C2EFD3}"/>
          </ac:spMkLst>
        </pc:spChg>
        <pc:spChg chg="add del mod">
          <ac:chgData name="Hamlet Markarian" userId="4926d2b407f31d77" providerId="LiveId" clId="{4BFDFAF1-6D24-4DD8-91CE-3EF45CDB86F1}" dt="2021-06-15T20:34:26.190" v="179" actId="478"/>
          <ac:spMkLst>
            <pc:docMk/>
            <pc:sldMk cId="4205204138" sldId="1744"/>
            <ac:spMk id="28" creationId="{1BF3CD42-6CF9-4F2C-BD36-E543C800C1BB}"/>
          </ac:spMkLst>
        </pc:spChg>
        <pc:spChg chg="del">
          <ac:chgData name="Hamlet Markarian" userId="4926d2b407f31d77" providerId="LiveId" clId="{4BFDFAF1-6D24-4DD8-91CE-3EF45CDB86F1}" dt="2021-06-15T20:20:13.808" v="56" actId="478"/>
          <ac:spMkLst>
            <pc:docMk/>
            <pc:sldMk cId="4205204138" sldId="1744"/>
            <ac:spMk id="29" creationId="{7117E5D8-F283-447B-8CA7-C843E5485956}"/>
          </ac:spMkLst>
        </pc:spChg>
        <pc:spChg chg="add del mod">
          <ac:chgData name="Hamlet Markarian" userId="4926d2b407f31d77" providerId="LiveId" clId="{4BFDFAF1-6D24-4DD8-91CE-3EF45CDB86F1}" dt="2021-06-15T20:34:26.190" v="179" actId="478"/>
          <ac:spMkLst>
            <pc:docMk/>
            <pc:sldMk cId="4205204138" sldId="1744"/>
            <ac:spMk id="30" creationId="{3D707AC0-2240-44F9-984B-912F39B1CBBF}"/>
          </ac:spMkLst>
        </pc:spChg>
        <pc:spChg chg="add mod">
          <ac:chgData name="Hamlet Markarian" userId="4926d2b407f31d77" providerId="LiveId" clId="{4BFDFAF1-6D24-4DD8-91CE-3EF45CDB86F1}" dt="2021-06-16T05:04:34.802" v="982" actId="12"/>
          <ac:spMkLst>
            <pc:docMk/>
            <pc:sldMk cId="4205204138" sldId="1744"/>
            <ac:spMk id="31" creationId="{3D54B9AE-1420-4D09-B92B-F854C55751D1}"/>
          </ac:spMkLst>
        </pc:spChg>
        <pc:spChg chg="del">
          <ac:chgData name="Hamlet Markarian" userId="4926d2b407f31d77" providerId="LiveId" clId="{4BFDFAF1-6D24-4DD8-91CE-3EF45CDB86F1}" dt="2021-06-15T20:20:13.808" v="56" actId="478"/>
          <ac:spMkLst>
            <pc:docMk/>
            <pc:sldMk cId="4205204138" sldId="1744"/>
            <ac:spMk id="32" creationId="{7FB8C0CA-2811-4D85-BE2D-ADA8471CE68E}"/>
          </ac:spMkLst>
        </pc:spChg>
        <pc:spChg chg="del">
          <ac:chgData name="Hamlet Markarian" userId="4926d2b407f31d77" providerId="LiveId" clId="{4BFDFAF1-6D24-4DD8-91CE-3EF45CDB86F1}" dt="2021-06-15T20:20:13.808" v="56" actId="478"/>
          <ac:spMkLst>
            <pc:docMk/>
            <pc:sldMk cId="4205204138" sldId="1744"/>
            <ac:spMk id="34" creationId="{8D39D343-1129-4D71-8A90-F23E78CC0EB0}"/>
          </ac:spMkLst>
        </pc:spChg>
        <pc:spChg chg="del">
          <ac:chgData name="Hamlet Markarian" userId="4926d2b407f31d77" providerId="LiveId" clId="{4BFDFAF1-6D24-4DD8-91CE-3EF45CDB86F1}" dt="2021-06-15T20:20:13.808" v="56" actId="478"/>
          <ac:spMkLst>
            <pc:docMk/>
            <pc:sldMk cId="4205204138" sldId="1744"/>
            <ac:spMk id="35" creationId="{CF1F7A5C-6F70-4481-905C-ACBC36D851FD}"/>
          </ac:spMkLst>
        </pc:spChg>
        <pc:spChg chg="del">
          <ac:chgData name="Hamlet Markarian" userId="4926d2b407f31d77" providerId="LiveId" clId="{4BFDFAF1-6D24-4DD8-91CE-3EF45CDB86F1}" dt="2021-06-15T20:20:13.808" v="56" actId="478"/>
          <ac:spMkLst>
            <pc:docMk/>
            <pc:sldMk cId="4205204138" sldId="1744"/>
            <ac:spMk id="37" creationId="{C2471F6D-1D4C-41DF-A625-4A698DF0FA95}"/>
          </ac:spMkLst>
        </pc:spChg>
        <pc:spChg chg="del">
          <ac:chgData name="Hamlet Markarian" userId="4926d2b407f31d77" providerId="LiveId" clId="{4BFDFAF1-6D24-4DD8-91CE-3EF45CDB86F1}" dt="2021-06-15T20:20:13.808" v="56" actId="478"/>
          <ac:spMkLst>
            <pc:docMk/>
            <pc:sldMk cId="4205204138" sldId="1744"/>
            <ac:spMk id="39" creationId="{1943CED7-C566-424C-A101-D6A49BD5352E}"/>
          </ac:spMkLst>
        </pc:spChg>
        <pc:spChg chg="del">
          <ac:chgData name="Hamlet Markarian" userId="4926d2b407f31d77" providerId="LiveId" clId="{4BFDFAF1-6D24-4DD8-91CE-3EF45CDB86F1}" dt="2021-06-15T20:20:13.808" v="56" actId="478"/>
          <ac:spMkLst>
            <pc:docMk/>
            <pc:sldMk cId="4205204138" sldId="1744"/>
            <ac:spMk id="45" creationId="{C1EADB6A-DE83-4B75-98FD-745CAE564699}"/>
          </ac:spMkLst>
        </pc:spChg>
        <pc:spChg chg="del">
          <ac:chgData name="Hamlet Markarian" userId="4926d2b407f31d77" providerId="LiveId" clId="{4BFDFAF1-6D24-4DD8-91CE-3EF45CDB86F1}" dt="2021-06-15T20:20:13.808" v="56" actId="478"/>
          <ac:spMkLst>
            <pc:docMk/>
            <pc:sldMk cId="4205204138" sldId="1744"/>
            <ac:spMk id="57" creationId="{B79FE3FB-DDD9-4C52-A866-E3982D872286}"/>
          </ac:spMkLst>
        </pc:spChg>
        <pc:picChg chg="add mod ord">
          <ac:chgData name="Hamlet Markarian" userId="4926d2b407f31d77" providerId="LiveId" clId="{4BFDFAF1-6D24-4DD8-91CE-3EF45CDB86F1}" dt="2021-06-16T04:12:08.308" v="604" actId="167"/>
          <ac:picMkLst>
            <pc:docMk/>
            <pc:sldMk cId="4205204138" sldId="1744"/>
            <ac:picMk id="6" creationId="{3B225BBB-28C7-4A78-ADE6-5E042339C78B}"/>
          </ac:picMkLst>
        </pc:picChg>
        <pc:picChg chg="del">
          <ac:chgData name="Hamlet Markarian" userId="4926d2b407f31d77" providerId="LiveId" clId="{4BFDFAF1-6D24-4DD8-91CE-3EF45CDB86F1}" dt="2021-06-15T20:20:13.808" v="56" actId="478"/>
          <ac:picMkLst>
            <pc:docMk/>
            <pc:sldMk cId="4205204138" sldId="1744"/>
            <ac:picMk id="24" creationId="{CF495271-C8FB-4340-8152-05DF2B0DBC5D}"/>
          </ac:picMkLst>
        </pc:picChg>
        <pc:picChg chg="del">
          <ac:chgData name="Hamlet Markarian" userId="4926d2b407f31d77" providerId="LiveId" clId="{4BFDFAF1-6D24-4DD8-91CE-3EF45CDB86F1}" dt="2021-06-15T20:20:13.808" v="56" actId="478"/>
          <ac:picMkLst>
            <pc:docMk/>
            <pc:sldMk cId="4205204138" sldId="1744"/>
            <ac:picMk id="55" creationId="{8949BDD1-2918-4A15-97B5-46AA812BFC63}"/>
          </ac:picMkLst>
        </pc:picChg>
        <pc:picChg chg="del">
          <ac:chgData name="Hamlet Markarian" userId="4926d2b407f31d77" providerId="LiveId" clId="{4BFDFAF1-6D24-4DD8-91CE-3EF45CDB86F1}" dt="2021-06-15T20:20:13.808" v="56" actId="478"/>
          <ac:picMkLst>
            <pc:docMk/>
            <pc:sldMk cId="4205204138" sldId="1744"/>
            <ac:picMk id="59" creationId="{B9526696-E983-4EDA-8A8C-E710C71CB59C}"/>
          </ac:picMkLst>
        </pc:picChg>
        <pc:picChg chg="del">
          <ac:chgData name="Hamlet Markarian" userId="4926d2b407f31d77" providerId="LiveId" clId="{4BFDFAF1-6D24-4DD8-91CE-3EF45CDB86F1}" dt="2021-06-15T20:20:13.808" v="56" actId="478"/>
          <ac:picMkLst>
            <pc:docMk/>
            <pc:sldMk cId="4205204138" sldId="1744"/>
            <ac:picMk id="63" creationId="{42E5420B-3090-4C28-A5A9-60807EFF2A15}"/>
          </ac:picMkLst>
        </pc:picChg>
        <pc:cxnChg chg="add mod">
          <ac:chgData name="Hamlet Markarian" userId="4926d2b407f31d77" providerId="LiveId" clId="{4BFDFAF1-6D24-4DD8-91CE-3EF45CDB86F1}" dt="2021-06-16T04:26:05.777" v="742" actId="1076"/>
          <ac:cxnSpMkLst>
            <pc:docMk/>
            <pc:sldMk cId="4205204138" sldId="1744"/>
            <ac:cxnSpMk id="9" creationId="{9419A017-2F47-4EF6-BE0E-232271D9DF98}"/>
          </ac:cxnSpMkLst>
        </pc:cxnChg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891322896" sldId="1745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3147568608" sldId="1746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1580579950" sldId="1747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3138908708" sldId="1748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408170814" sldId="1749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4060078467" sldId="1750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4065719271" sldId="1752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2496179815" sldId="1753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1994581695" sldId="1754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178930252" sldId="1755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766040642" sldId="1756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2194912137" sldId="1757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4074828959" sldId="1758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2033632391" sldId="1759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2128916467" sldId="1760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172358132" sldId="1761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1041831455" sldId="1762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501549679" sldId="1763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3309339072" sldId="1764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318379277" sldId="1765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588756260" sldId="1766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243399734" sldId="1768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1570747061" sldId="1769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1105958832" sldId="1770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2091664959" sldId="1771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609533551" sldId="1772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2128502135" sldId="1773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628747097" sldId="1774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813763250" sldId="1775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1866847222" sldId="1776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3109107983" sldId="1777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3937021383" sldId="1778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1338717362" sldId="1779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2770169831" sldId="1780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3168849476" sldId="1781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574502453" sldId="1782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1419161442" sldId="1783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1756833720" sldId="1784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1605360030" sldId="1785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3784155608" sldId="1786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1191456141" sldId="1787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4229982534" sldId="1788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3205328770" sldId="1789"/>
        </pc:sldMkLst>
      </pc:sldChg>
      <pc:sldChg chg="del">
        <pc:chgData name="Hamlet Markarian" userId="4926d2b407f31d77" providerId="LiveId" clId="{4BFDFAF1-6D24-4DD8-91CE-3EF45CDB86F1}" dt="2021-06-15T21:02:29.343" v="426" actId="2696"/>
        <pc:sldMkLst>
          <pc:docMk/>
          <pc:sldMk cId="976277976" sldId="1790"/>
        </pc:sldMkLst>
      </pc:sldChg>
      <pc:sldChg chg="addSp delSp modSp add mod modTransition">
        <pc:chgData name="Hamlet Markarian" userId="4926d2b407f31d77" providerId="LiveId" clId="{4BFDFAF1-6D24-4DD8-91CE-3EF45CDB86F1}" dt="2021-06-16T05:10:14.312" v="1012" actId="207"/>
        <pc:sldMkLst>
          <pc:docMk/>
          <pc:sldMk cId="910214207" sldId="1791"/>
        </pc:sldMkLst>
        <pc:spChg chg="del">
          <ac:chgData name="Hamlet Markarian" userId="4926d2b407f31d77" providerId="LiveId" clId="{4BFDFAF1-6D24-4DD8-91CE-3EF45CDB86F1}" dt="2021-06-15T20:18:56.975" v="55" actId="478"/>
          <ac:spMkLst>
            <pc:docMk/>
            <pc:sldMk cId="910214207" sldId="1791"/>
            <ac:spMk id="3" creationId="{00000000-0000-0000-0000-000000000000}"/>
          </ac:spMkLst>
        </pc:spChg>
        <pc:spChg chg="ord">
          <ac:chgData name="Hamlet Markarian" userId="4926d2b407f31d77" providerId="LiveId" clId="{4BFDFAF1-6D24-4DD8-91CE-3EF45CDB86F1}" dt="2021-06-16T04:08:17.390" v="549" actId="167"/>
          <ac:spMkLst>
            <pc:docMk/>
            <pc:sldMk cId="910214207" sldId="1791"/>
            <ac:spMk id="8" creationId="{A3D43B73-2B0A-4CDF-8104-3D3F930D4D40}"/>
          </ac:spMkLst>
        </pc:spChg>
        <pc:spChg chg="add mod">
          <ac:chgData name="Hamlet Markarian" userId="4926d2b407f31d77" providerId="LiveId" clId="{4BFDFAF1-6D24-4DD8-91CE-3EF45CDB86F1}" dt="2021-06-16T04:16:16.198" v="666" actId="207"/>
          <ac:spMkLst>
            <pc:docMk/>
            <pc:sldMk cId="910214207" sldId="1791"/>
            <ac:spMk id="9" creationId="{7342EE89-7172-4E47-AF81-B85AC7E42A4F}"/>
          </ac:spMkLst>
        </pc:spChg>
        <pc:spChg chg="add mod">
          <ac:chgData name="Hamlet Markarian" userId="4926d2b407f31d77" providerId="LiveId" clId="{4BFDFAF1-6D24-4DD8-91CE-3EF45CDB86F1}" dt="2021-06-16T04:16:21.385" v="667" actId="207"/>
          <ac:spMkLst>
            <pc:docMk/>
            <pc:sldMk cId="910214207" sldId="1791"/>
            <ac:spMk id="10" creationId="{D4E72D91-15AE-44B0-8B13-78A17016956F}"/>
          </ac:spMkLst>
        </pc:spChg>
        <pc:spChg chg="mod">
          <ac:chgData name="Hamlet Markarian" userId="4926d2b407f31d77" providerId="LiveId" clId="{4BFDFAF1-6D24-4DD8-91CE-3EF45CDB86F1}" dt="2021-06-16T05:10:14.312" v="1012" actId="207"/>
          <ac:spMkLst>
            <pc:docMk/>
            <pc:sldMk cId="910214207" sldId="1791"/>
            <ac:spMk id="14" creationId="{8C0A38DE-7E13-4312-9AFA-866AA71C4C95}"/>
          </ac:spMkLst>
        </pc:spChg>
        <pc:picChg chg="add mod ord">
          <ac:chgData name="Hamlet Markarian" userId="4926d2b407f31d77" providerId="LiveId" clId="{4BFDFAF1-6D24-4DD8-91CE-3EF45CDB86F1}" dt="2021-06-16T04:50:37.042" v="939" actId="29295"/>
          <ac:picMkLst>
            <pc:docMk/>
            <pc:sldMk cId="910214207" sldId="1791"/>
            <ac:picMk id="6" creationId="{A99C23C6-7D73-462C-9630-796DD6E79278}"/>
          </ac:picMkLst>
        </pc:picChg>
      </pc:sldChg>
      <pc:sldChg chg="addSp delSp modSp add mod modTransition">
        <pc:chgData name="Hamlet Markarian" userId="4926d2b407f31d77" providerId="LiveId" clId="{4BFDFAF1-6D24-4DD8-91CE-3EF45CDB86F1}" dt="2021-06-16T05:09:55.938" v="1005"/>
        <pc:sldMkLst>
          <pc:docMk/>
          <pc:sldMk cId="3928554784" sldId="1792"/>
        </pc:sldMkLst>
        <pc:spChg chg="add mod">
          <ac:chgData name="Hamlet Markarian" userId="4926d2b407f31d77" providerId="LiveId" clId="{4BFDFAF1-6D24-4DD8-91CE-3EF45CDB86F1}" dt="2021-06-16T05:05:07.545" v="988" actId="11"/>
          <ac:spMkLst>
            <pc:docMk/>
            <pc:sldMk cId="3928554784" sldId="1792"/>
            <ac:spMk id="4" creationId="{22FDC028-B0A2-43E2-976F-2E2C3042254B}"/>
          </ac:spMkLst>
        </pc:spChg>
        <pc:spChg chg="add del mod">
          <ac:chgData name="Hamlet Markarian" userId="4926d2b407f31d77" providerId="LiveId" clId="{4BFDFAF1-6D24-4DD8-91CE-3EF45CDB86F1}" dt="2021-06-16T05:09:55.630" v="1004" actId="478"/>
          <ac:spMkLst>
            <pc:docMk/>
            <pc:sldMk cId="3928554784" sldId="1792"/>
            <ac:spMk id="6" creationId="{C92136E4-6458-462D-BFF2-3D709A04CC89}"/>
          </ac:spMkLst>
        </pc:spChg>
        <pc:spChg chg="add mod">
          <ac:chgData name="Hamlet Markarian" userId="4926d2b407f31d77" providerId="LiveId" clId="{4BFDFAF1-6D24-4DD8-91CE-3EF45CDB86F1}" dt="2021-06-16T04:28:32.052" v="765"/>
          <ac:spMkLst>
            <pc:docMk/>
            <pc:sldMk cId="3928554784" sldId="1792"/>
            <ac:spMk id="7" creationId="{956A4CF4-14F9-4529-9DFB-AE5ABE9A147F}"/>
          </ac:spMkLst>
        </pc:spChg>
        <pc:spChg chg="add mod">
          <ac:chgData name="Hamlet Markarian" userId="4926d2b407f31d77" providerId="LiveId" clId="{4BFDFAF1-6D24-4DD8-91CE-3EF45CDB86F1}" dt="2021-06-16T04:13:40.021" v="618"/>
          <ac:spMkLst>
            <pc:docMk/>
            <pc:sldMk cId="3928554784" sldId="1792"/>
            <ac:spMk id="8" creationId="{581F211A-642D-4446-843A-6DD51F0ECF93}"/>
          </ac:spMkLst>
        </pc:spChg>
        <pc:spChg chg="add mod">
          <ac:chgData name="Hamlet Markarian" userId="4926d2b407f31d77" providerId="LiveId" clId="{4BFDFAF1-6D24-4DD8-91CE-3EF45CDB86F1}" dt="2021-06-16T04:13:40.021" v="618"/>
          <ac:spMkLst>
            <pc:docMk/>
            <pc:sldMk cId="3928554784" sldId="1792"/>
            <ac:spMk id="9" creationId="{CBBE3ADB-D80A-4DD1-84F3-255B468154FD}"/>
          </ac:spMkLst>
        </pc:spChg>
        <pc:spChg chg="add mod">
          <ac:chgData name="Hamlet Markarian" userId="4926d2b407f31d77" providerId="LiveId" clId="{4BFDFAF1-6D24-4DD8-91CE-3EF45CDB86F1}" dt="2021-06-16T04:25:48.162" v="740" actId="403"/>
          <ac:spMkLst>
            <pc:docMk/>
            <pc:sldMk cId="3928554784" sldId="1792"/>
            <ac:spMk id="11" creationId="{5AAC498D-F9FC-4D5D-8DA4-7559479959CA}"/>
          </ac:spMkLst>
        </pc:spChg>
        <pc:spChg chg="add mod">
          <ac:chgData name="Hamlet Markarian" userId="4926d2b407f31d77" providerId="LiveId" clId="{4BFDFAF1-6D24-4DD8-91CE-3EF45CDB86F1}" dt="2021-06-16T04:36:43.585" v="810" actId="14100"/>
          <ac:spMkLst>
            <pc:docMk/>
            <pc:sldMk cId="3928554784" sldId="1792"/>
            <ac:spMk id="17" creationId="{1ABBA119-824C-4D8A-A638-8392A263C365}"/>
          </ac:spMkLst>
        </pc:spChg>
        <pc:spChg chg="add mod">
          <ac:chgData name="Hamlet Markarian" userId="4926d2b407f31d77" providerId="LiveId" clId="{4BFDFAF1-6D24-4DD8-91CE-3EF45CDB86F1}" dt="2021-06-16T05:09:55.938" v="1005"/>
          <ac:spMkLst>
            <pc:docMk/>
            <pc:sldMk cId="3928554784" sldId="1792"/>
            <ac:spMk id="18" creationId="{5AABFBD7-DE50-465F-96FF-A0B084948C0A}"/>
          </ac:spMkLst>
        </pc:spChg>
        <pc:spChg chg="del mod">
          <ac:chgData name="Hamlet Markarian" userId="4926d2b407f31d77" providerId="LiveId" clId="{4BFDFAF1-6D24-4DD8-91CE-3EF45CDB86F1}" dt="2021-06-16T04:28:33.648" v="766" actId="478"/>
          <ac:spMkLst>
            <pc:docMk/>
            <pc:sldMk cId="3928554784" sldId="1792"/>
            <ac:spMk id="23" creationId="{2011B803-86D9-4360-98A6-749556345864}"/>
          </ac:spMkLst>
        </pc:spChg>
        <pc:spChg chg="del">
          <ac:chgData name="Hamlet Markarian" userId="4926d2b407f31d77" providerId="LiveId" clId="{4BFDFAF1-6D24-4DD8-91CE-3EF45CDB86F1}" dt="2021-06-16T04:13:38.817" v="617" actId="478"/>
          <ac:spMkLst>
            <pc:docMk/>
            <pc:sldMk cId="3928554784" sldId="1792"/>
            <ac:spMk id="25" creationId="{0B8A99F0-7A4A-4AA4-B303-0CCBEFC8A20C}"/>
          </ac:spMkLst>
        </pc:spChg>
        <pc:picChg chg="add mod">
          <ac:chgData name="Hamlet Markarian" userId="4926d2b407f31d77" providerId="LiveId" clId="{4BFDFAF1-6D24-4DD8-91CE-3EF45CDB86F1}" dt="2021-06-16T05:04:59.918" v="987" actId="1076"/>
          <ac:picMkLst>
            <pc:docMk/>
            <pc:sldMk cId="3928554784" sldId="1792"/>
            <ac:picMk id="5" creationId="{9BF1A7E6-67D2-475C-8CF7-0419EBECD5F1}"/>
          </ac:picMkLst>
        </pc:picChg>
        <pc:cxnChg chg="add mod">
          <ac:chgData name="Hamlet Markarian" userId="4926d2b407f31d77" providerId="LiveId" clId="{4BFDFAF1-6D24-4DD8-91CE-3EF45CDB86F1}" dt="2021-06-16T04:25:41.819" v="737" actId="1076"/>
          <ac:cxnSpMkLst>
            <pc:docMk/>
            <pc:sldMk cId="3928554784" sldId="1792"/>
            <ac:cxnSpMk id="10" creationId="{AD19E51F-CFC0-4A1D-9430-A22F78A083CA}"/>
          </ac:cxnSpMkLst>
        </pc:cxnChg>
      </pc:sldChg>
      <pc:sldChg chg="addSp delSp modSp add mod modTransition">
        <pc:chgData name="Hamlet Markarian" userId="4926d2b407f31d77" providerId="LiveId" clId="{4BFDFAF1-6D24-4DD8-91CE-3EF45CDB86F1}" dt="2021-06-16T05:09:59.696" v="1007"/>
        <pc:sldMkLst>
          <pc:docMk/>
          <pc:sldMk cId="31116834" sldId="1793"/>
        </pc:sldMkLst>
        <pc:spChg chg="add mod">
          <ac:chgData name="Hamlet Markarian" userId="4926d2b407f31d77" providerId="LiveId" clId="{4BFDFAF1-6D24-4DD8-91CE-3EF45CDB86F1}" dt="2021-06-16T05:05:23.471" v="989" actId="11"/>
          <ac:spMkLst>
            <pc:docMk/>
            <pc:sldMk cId="31116834" sldId="1793"/>
            <ac:spMk id="4" creationId="{09ADB5D7-D233-4276-96F7-1844662E9BE2}"/>
          </ac:spMkLst>
        </pc:spChg>
        <pc:spChg chg="add del mod">
          <ac:chgData name="Hamlet Markarian" userId="4926d2b407f31d77" providerId="LiveId" clId="{4BFDFAF1-6D24-4DD8-91CE-3EF45CDB86F1}" dt="2021-06-16T05:09:59.086" v="1006" actId="478"/>
          <ac:spMkLst>
            <pc:docMk/>
            <pc:sldMk cId="31116834" sldId="1793"/>
            <ac:spMk id="6" creationId="{54D27168-D6A3-4F13-B4B4-09FB55263491}"/>
          </ac:spMkLst>
        </pc:spChg>
        <pc:spChg chg="add mod">
          <ac:chgData name="Hamlet Markarian" userId="4926d2b407f31d77" providerId="LiveId" clId="{4BFDFAF1-6D24-4DD8-91CE-3EF45CDB86F1}" dt="2021-06-16T04:28:25.076" v="763"/>
          <ac:spMkLst>
            <pc:docMk/>
            <pc:sldMk cId="31116834" sldId="1793"/>
            <ac:spMk id="7" creationId="{59749AF8-ABDC-458F-B062-1E9AD6974707}"/>
          </ac:spMkLst>
        </pc:spChg>
        <pc:spChg chg="add mod">
          <ac:chgData name="Hamlet Markarian" userId="4926d2b407f31d77" providerId="LiveId" clId="{4BFDFAF1-6D24-4DD8-91CE-3EF45CDB86F1}" dt="2021-06-16T04:13:49.189" v="621"/>
          <ac:spMkLst>
            <pc:docMk/>
            <pc:sldMk cId="31116834" sldId="1793"/>
            <ac:spMk id="8" creationId="{F7FEF505-8862-413E-BE2F-7E28ABDC58EB}"/>
          </ac:spMkLst>
        </pc:spChg>
        <pc:spChg chg="add mod">
          <ac:chgData name="Hamlet Markarian" userId="4926d2b407f31d77" providerId="LiveId" clId="{4BFDFAF1-6D24-4DD8-91CE-3EF45CDB86F1}" dt="2021-06-16T04:13:49.189" v="621"/>
          <ac:spMkLst>
            <pc:docMk/>
            <pc:sldMk cId="31116834" sldId="1793"/>
            <ac:spMk id="9" creationId="{47F18AFA-8D4F-45DB-92DA-EC0284ACBB0E}"/>
          </ac:spMkLst>
        </pc:spChg>
        <pc:spChg chg="add mod">
          <ac:chgData name="Hamlet Markarian" userId="4926d2b407f31d77" providerId="LiveId" clId="{4BFDFAF1-6D24-4DD8-91CE-3EF45CDB86F1}" dt="2021-06-16T04:27:02.835" v="751" actId="20577"/>
          <ac:spMkLst>
            <pc:docMk/>
            <pc:sldMk cId="31116834" sldId="1793"/>
            <ac:spMk id="10" creationId="{38AC9730-5F1A-4C5B-8FE4-F694DEC2FED7}"/>
          </ac:spMkLst>
        </pc:spChg>
        <pc:spChg chg="add mod">
          <ac:chgData name="Hamlet Markarian" userId="4926d2b407f31d77" providerId="LiveId" clId="{4BFDFAF1-6D24-4DD8-91CE-3EF45CDB86F1}" dt="2021-06-16T05:09:59.696" v="1007"/>
          <ac:spMkLst>
            <pc:docMk/>
            <pc:sldMk cId="31116834" sldId="1793"/>
            <ac:spMk id="12" creationId="{D7109A6F-6158-427A-9558-F42B1343D383}"/>
          </ac:spMkLst>
        </pc:spChg>
        <pc:spChg chg="del mod">
          <ac:chgData name="Hamlet Markarian" userId="4926d2b407f31d77" providerId="LiveId" clId="{4BFDFAF1-6D24-4DD8-91CE-3EF45CDB86F1}" dt="2021-06-16T04:28:26.736" v="764" actId="478"/>
          <ac:spMkLst>
            <pc:docMk/>
            <pc:sldMk cId="31116834" sldId="1793"/>
            <ac:spMk id="23" creationId="{2011B803-86D9-4360-98A6-749556345864}"/>
          </ac:spMkLst>
        </pc:spChg>
        <pc:spChg chg="del">
          <ac:chgData name="Hamlet Markarian" userId="4926d2b407f31d77" providerId="LiveId" clId="{4BFDFAF1-6D24-4DD8-91CE-3EF45CDB86F1}" dt="2021-06-16T04:13:46.513" v="619" actId="478"/>
          <ac:spMkLst>
            <pc:docMk/>
            <pc:sldMk cId="31116834" sldId="1793"/>
            <ac:spMk id="25" creationId="{0B8A99F0-7A4A-4AA4-B303-0CCBEFC8A20C}"/>
          </ac:spMkLst>
        </pc:spChg>
        <pc:picChg chg="add mod">
          <ac:chgData name="Hamlet Markarian" userId="4926d2b407f31d77" providerId="LiveId" clId="{4BFDFAF1-6D24-4DD8-91CE-3EF45CDB86F1}" dt="2021-06-16T04:13:49.189" v="621"/>
          <ac:picMkLst>
            <pc:docMk/>
            <pc:sldMk cId="31116834" sldId="1793"/>
            <ac:picMk id="5" creationId="{9D602B33-9FDB-4135-BB7B-833D1CEF8A81}"/>
          </ac:picMkLst>
        </pc:picChg>
        <pc:cxnChg chg="add mod">
          <ac:chgData name="Hamlet Markarian" userId="4926d2b407f31d77" providerId="LiveId" clId="{4BFDFAF1-6D24-4DD8-91CE-3EF45CDB86F1}" dt="2021-06-16T04:26:23.699" v="743"/>
          <ac:cxnSpMkLst>
            <pc:docMk/>
            <pc:sldMk cId="31116834" sldId="1793"/>
            <ac:cxnSpMk id="11" creationId="{98C0EF86-9203-484A-9EA5-002675753B8A}"/>
          </ac:cxnSpMkLst>
        </pc:cxnChg>
      </pc:sldChg>
      <pc:sldChg chg="addSp delSp modSp add mod modTransition">
        <pc:chgData name="Hamlet Markarian" userId="4926d2b407f31d77" providerId="LiveId" clId="{4BFDFAF1-6D24-4DD8-91CE-3EF45CDB86F1}" dt="2021-06-16T05:10:02.321" v="1009"/>
        <pc:sldMkLst>
          <pc:docMk/>
          <pc:sldMk cId="3456045767" sldId="1794"/>
        </pc:sldMkLst>
        <pc:spChg chg="add mod">
          <ac:chgData name="Hamlet Markarian" userId="4926d2b407f31d77" providerId="LiveId" clId="{4BFDFAF1-6D24-4DD8-91CE-3EF45CDB86F1}" dt="2021-06-16T05:01:38.978" v="972" actId="14100"/>
          <ac:spMkLst>
            <pc:docMk/>
            <pc:sldMk cId="3456045767" sldId="1794"/>
            <ac:spMk id="4" creationId="{7E14B699-476F-44D8-95B2-3A88CE240E66}"/>
          </ac:spMkLst>
        </pc:spChg>
        <pc:spChg chg="add del mod">
          <ac:chgData name="Hamlet Markarian" userId="4926d2b407f31d77" providerId="LiveId" clId="{4BFDFAF1-6D24-4DD8-91CE-3EF45CDB86F1}" dt="2021-06-16T05:10:01.981" v="1008" actId="478"/>
          <ac:spMkLst>
            <pc:docMk/>
            <pc:sldMk cId="3456045767" sldId="1794"/>
            <ac:spMk id="6" creationId="{3750694D-D050-4804-AB4C-4127036BA870}"/>
          </ac:spMkLst>
        </pc:spChg>
        <pc:spChg chg="add mod">
          <ac:chgData name="Hamlet Markarian" userId="4926d2b407f31d77" providerId="LiveId" clId="{4BFDFAF1-6D24-4DD8-91CE-3EF45CDB86F1}" dt="2021-06-16T04:28:18.870" v="761"/>
          <ac:spMkLst>
            <pc:docMk/>
            <pc:sldMk cId="3456045767" sldId="1794"/>
            <ac:spMk id="7" creationId="{A7A181BB-8E6A-45FF-853B-47D5F1E447B6}"/>
          </ac:spMkLst>
        </pc:spChg>
        <pc:spChg chg="add mod">
          <ac:chgData name="Hamlet Markarian" userId="4926d2b407f31d77" providerId="LiveId" clId="{4BFDFAF1-6D24-4DD8-91CE-3EF45CDB86F1}" dt="2021-06-16T04:13:56.356" v="624"/>
          <ac:spMkLst>
            <pc:docMk/>
            <pc:sldMk cId="3456045767" sldId="1794"/>
            <ac:spMk id="8" creationId="{6D4659A0-0961-4DF9-B3E9-F535215607A2}"/>
          </ac:spMkLst>
        </pc:spChg>
        <pc:spChg chg="add mod">
          <ac:chgData name="Hamlet Markarian" userId="4926d2b407f31d77" providerId="LiveId" clId="{4BFDFAF1-6D24-4DD8-91CE-3EF45CDB86F1}" dt="2021-06-16T04:13:56.356" v="624"/>
          <ac:spMkLst>
            <pc:docMk/>
            <pc:sldMk cId="3456045767" sldId="1794"/>
            <ac:spMk id="9" creationId="{39C3BCD6-C520-4E78-A42F-502679883C1A}"/>
          </ac:spMkLst>
        </pc:spChg>
        <pc:spChg chg="add del mod">
          <ac:chgData name="Hamlet Markarian" userId="4926d2b407f31d77" providerId="LiveId" clId="{4BFDFAF1-6D24-4DD8-91CE-3EF45CDB86F1}" dt="2021-06-16T05:01:30.510" v="970" actId="478"/>
          <ac:spMkLst>
            <pc:docMk/>
            <pc:sldMk cId="3456045767" sldId="1794"/>
            <ac:spMk id="15" creationId="{C125E436-A132-40A2-A28E-BDC1DBC5EA9D}"/>
          </ac:spMkLst>
        </pc:spChg>
        <pc:spChg chg="add del mod">
          <ac:chgData name="Hamlet Markarian" userId="4926d2b407f31d77" providerId="LiveId" clId="{4BFDFAF1-6D24-4DD8-91CE-3EF45CDB86F1}" dt="2021-06-16T05:01:30.510" v="970" actId="478"/>
          <ac:spMkLst>
            <pc:docMk/>
            <pc:sldMk cId="3456045767" sldId="1794"/>
            <ac:spMk id="16" creationId="{911AFC22-FE14-4B22-AA7C-5C61BB6E720E}"/>
          </ac:spMkLst>
        </pc:spChg>
        <pc:spChg chg="add del mod">
          <ac:chgData name="Hamlet Markarian" userId="4926d2b407f31d77" providerId="LiveId" clId="{4BFDFAF1-6D24-4DD8-91CE-3EF45CDB86F1}" dt="2021-06-16T05:01:30.510" v="970" actId="478"/>
          <ac:spMkLst>
            <pc:docMk/>
            <pc:sldMk cId="3456045767" sldId="1794"/>
            <ac:spMk id="17" creationId="{31282965-2650-4186-8966-0A81FB4C6059}"/>
          </ac:spMkLst>
        </pc:spChg>
        <pc:spChg chg="add del mod">
          <ac:chgData name="Hamlet Markarian" userId="4926d2b407f31d77" providerId="LiveId" clId="{4BFDFAF1-6D24-4DD8-91CE-3EF45CDB86F1}" dt="2021-06-16T05:01:30.510" v="970" actId="478"/>
          <ac:spMkLst>
            <pc:docMk/>
            <pc:sldMk cId="3456045767" sldId="1794"/>
            <ac:spMk id="18" creationId="{1118CEC5-FF9B-4E38-ABD4-4CA539414C86}"/>
          </ac:spMkLst>
        </pc:spChg>
        <pc:spChg chg="add del mod">
          <ac:chgData name="Hamlet Markarian" userId="4926d2b407f31d77" providerId="LiveId" clId="{4BFDFAF1-6D24-4DD8-91CE-3EF45CDB86F1}" dt="2021-06-16T05:01:30.510" v="970" actId="478"/>
          <ac:spMkLst>
            <pc:docMk/>
            <pc:sldMk cId="3456045767" sldId="1794"/>
            <ac:spMk id="19" creationId="{DABAC126-BD03-4442-83CC-03BF4F446529}"/>
          </ac:spMkLst>
        </pc:spChg>
        <pc:spChg chg="add mod">
          <ac:chgData name="Hamlet Markarian" userId="4926d2b407f31d77" providerId="LiveId" clId="{4BFDFAF1-6D24-4DD8-91CE-3EF45CDB86F1}" dt="2021-06-16T05:10:02.321" v="1009"/>
          <ac:spMkLst>
            <pc:docMk/>
            <pc:sldMk cId="3456045767" sldId="1794"/>
            <ac:spMk id="20" creationId="{7A00E563-65A1-4B8C-AE0E-FBB5033422A6}"/>
          </ac:spMkLst>
        </pc:spChg>
        <pc:spChg chg="del mod">
          <ac:chgData name="Hamlet Markarian" userId="4926d2b407f31d77" providerId="LiveId" clId="{4BFDFAF1-6D24-4DD8-91CE-3EF45CDB86F1}" dt="2021-06-16T04:28:20.464" v="762" actId="478"/>
          <ac:spMkLst>
            <pc:docMk/>
            <pc:sldMk cId="3456045767" sldId="1794"/>
            <ac:spMk id="23" creationId="{2011B803-86D9-4360-98A6-749556345864}"/>
          </ac:spMkLst>
        </pc:spChg>
        <pc:spChg chg="del">
          <ac:chgData name="Hamlet Markarian" userId="4926d2b407f31d77" providerId="LiveId" clId="{4BFDFAF1-6D24-4DD8-91CE-3EF45CDB86F1}" dt="2021-06-16T04:13:55.297" v="623" actId="478"/>
          <ac:spMkLst>
            <pc:docMk/>
            <pc:sldMk cId="3456045767" sldId="1794"/>
            <ac:spMk id="25" creationId="{0B8A99F0-7A4A-4AA4-B303-0CCBEFC8A20C}"/>
          </ac:spMkLst>
        </pc:spChg>
        <pc:grpChg chg="add del mod">
          <ac:chgData name="Hamlet Markarian" userId="4926d2b407f31d77" providerId="LiveId" clId="{4BFDFAF1-6D24-4DD8-91CE-3EF45CDB86F1}" dt="2021-06-16T04:57:19.279" v="954" actId="165"/>
          <ac:grpSpMkLst>
            <pc:docMk/>
            <pc:sldMk cId="3456045767" sldId="1794"/>
            <ac:grpSpMk id="2" creationId="{38A4A498-F735-49CE-8E81-4C6C75E9E205}"/>
          </ac:grpSpMkLst>
        </pc:grpChg>
        <pc:picChg chg="add mod">
          <ac:chgData name="Hamlet Markarian" userId="4926d2b407f31d77" providerId="LiveId" clId="{4BFDFAF1-6D24-4DD8-91CE-3EF45CDB86F1}" dt="2021-06-16T04:13:56.356" v="624"/>
          <ac:picMkLst>
            <pc:docMk/>
            <pc:sldMk cId="3456045767" sldId="1794"/>
            <ac:picMk id="5" creationId="{93FE3B79-182E-4707-9E90-210F31AF8B67}"/>
          </ac:picMkLst>
        </pc:picChg>
        <pc:cxnChg chg="add mod topLvl">
          <ac:chgData name="Hamlet Markarian" userId="4926d2b407f31d77" providerId="LiveId" clId="{4BFDFAF1-6D24-4DD8-91CE-3EF45CDB86F1}" dt="2021-06-16T04:57:19.279" v="954" actId="165"/>
          <ac:cxnSpMkLst>
            <pc:docMk/>
            <pc:sldMk cId="3456045767" sldId="1794"/>
            <ac:cxnSpMk id="10" creationId="{B7AEA58A-F72E-4903-B06A-F32B582A1DBD}"/>
          </ac:cxnSpMkLst>
        </pc:cxnChg>
        <pc:cxnChg chg="add mod topLvl">
          <ac:chgData name="Hamlet Markarian" userId="4926d2b407f31d77" providerId="LiveId" clId="{4BFDFAF1-6D24-4DD8-91CE-3EF45CDB86F1}" dt="2021-06-16T04:57:19.279" v="954" actId="165"/>
          <ac:cxnSpMkLst>
            <pc:docMk/>
            <pc:sldMk cId="3456045767" sldId="1794"/>
            <ac:cxnSpMk id="11" creationId="{E679B7FD-7DFA-4B3C-8581-3D6FEB21DDF0}"/>
          </ac:cxnSpMkLst>
        </pc:cxnChg>
        <pc:cxnChg chg="add mod topLvl">
          <ac:chgData name="Hamlet Markarian" userId="4926d2b407f31d77" providerId="LiveId" clId="{4BFDFAF1-6D24-4DD8-91CE-3EF45CDB86F1}" dt="2021-06-16T04:57:19.279" v="954" actId="165"/>
          <ac:cxnSpMkLst>
            <pc:docMk/>
            <pc:sldMk cId="3456045767" sldId="1794"/>
            <ac:cxnSpMk id="12" creationId="{41E2D016-6F24-45D5-80C3-E0BD742DD92D}"/>
          </ac:cxnSpMkLst>
        </pc:cxnChg>
        <pc:cxnChg chg="add mod topLvl">
          <ac:chgData name="Hamlet Markarian" userId="4926d2b407f31d77" providerId="LiveId" clId="{4BFDFAF1-6D24-4DD8-91CE-3EF45CDB86F1}" dt="2021-06-16T04:57:19.279" v="954" actId="165"/>
          <ac:cxnSpMkLst>
            <pc:docMk/>
            <pc:sldMk cId="3456045767" sldId="1794"/>
            <ac:cxnSpMk id="13" creationId="{363000FC-5C9C-4A04-88AD-23DA0CD35F95}"/>
          </ac:cxnSpMkLst>
        </pc:cxnChg>
      </pc:sldChg>
      <pc:sldChg chg="addSp delSp modSp add mod modTransition">
        <pc:chgData name="Hamlet Markarian" userId="4926d2b407f31d77" providerId="LiveId" clId="{4BFDFAF1-6D24-4DD8-91CE-3EF45CDB86F1}" dt="2021-06-16T05:10:05.346" v="1011"/>
        <pc:sldMkLst>
          <pc:docMk/>
          <pc:sldMk cId="2060988764" sldId="1795"/>
        </pc:sldMkLst>
        <pc:spChg chg="add mod">
          <ac:chgData name="Hamlet Markarian" userId="4926d2b407f31d77" providerId="LiveId" clId="{4BFDFAF1-6D24-4DD8-91CE-3EF45CDB86F1}" dt="2021-06-16T05:03:16.519" v="978" actId="12"/>
          <ac:spMkLst>
            <pc:docMk/>
            <pc:sldMk cId="2060988764" sldId="1795"/>
            <ac:spMk id="4" creationId="{EB0A9CEF-F5C0-4355-8A6A-52BD793E481E}"/>
          </ac:spMkLst>
        </pc:spChg>
        <pc:spChg chg="add del mod">
          <ac:chgData name="Hamlet Markarian" userId="4926d2b407f31d77" providerId="LiveId" clId="{4BFDFAF1-6D24-4DD8-91CE-3EF45CDB86F1}" dt="2021-06-16T05:10:05.054" v="1010" actId="478"/>
          <ac:spMkLst>
            <pc:docMk/>
            <pc:sldMk cId="2060988764" sldId="1795"/>
            <ac:spMk id="6" creationId="{B4E924F7-4D9B-4704-8CB0-A14A06F55228}"/>
          </ac:spMkLst>
        </pc:spChg>
        <pc:spChg chg="add mod">
          <ac:chgData name="Hamlet Markarian" userId="4926d2b407f31d77" providerId="LiveId" clId="{4BFDFAF1-6D24-4DD8-91CE-3EF45CDB86F1}" dt="2021-06-16T04:28:11.638" v="759"/>
          <ac:spMkLst>
            <pc:docMk/>
            <pc:sldMk cId="2060988764" sldId="1795"/>
            <ac:spMk id="7" creationId="{8B2D13A7-7CEF-4917-BD5C-2094F45DC8B8}"/>
          </ac:spMkLst>
        </pc:spChg>
        <pc:spChg chg="add mod">
          <ac:chgData name="Hamlet Markarian" userId="4926d2b407f31d77" providerId="LiveId" clId="{4BFDFAF1-6D24-4DD8-91CE-3EF45CDB86F1}" dt="2021-06-16T04:14:02.951" v="627"/>
          <ac:spMkLst>
            <pc:docMk/>
            <pc:sldMk cId="2060988764" sldId="1795"/>
            <ac:spMk id="8" creationId="{122034A1-FA0F-4FF9-8ED6-66C0E2D9430A}"/>
          </ac:spMkLst>
        </pc:spChg>
        <pc:spChg chg="add mod">
          <ac:chgData name="Hamlet Markarian" userId="4926d2b407f31d77" providerId="LiveId" clId="{4BFDFAF1-6D24-4DD8-91CE-3EF45CDB86F1}" dt="2021-06-16T04:14:02.951" v="627"/>
          <ac:spMkLst>
            <pc:docMk/>
            <pc:sldMk cId="2060988764" sldId="1795"/>
            <ac:spMk id="9" creationId="{40156001-9FB6-4545-AA28-6D6BEBDACC79}"/>
          </ac:spMkLst>
        </pc:spChg>
        <pc:spChg chg="add mod">
          <ac:chgData name="Hamlet Markarian" userId="4926d2b407f31d77" providerId="LiveId" clId="{4BFDFAF1-6D24-4DD8-91CE-3EF45CDB86F1}" dt="2021-06-16T05:10:05.346" v="1011"/>
          <ac:spMkLst>
            <pc:docMk/>
            <pc:sldMk cId="2060988764" sldId="1795"/>
            <ac:spMk id="12" creationId="{ABADE1B5-3A1D-4858-96D1-ABBE7A500394}"/>
          </ac:spMkLst>
        </pc:spChg>
        <pc:spChg chg="del mod">
          <ac:chgData name="Hamlet Markarian" userId="4926d2b407f31d77" providerId="LiveId" clId="{4BFDFAF1-6D24-4DD8-91CE-3EF45CDB86F1}" dt="2021-06-16T04:28:13.457" v="760" actId="478"/>
          <ac:spMkLst>
            <pc:docMk/>
            <pc:sldMk cId="2060988764" sldId="1795"/>
            <ac:spMk id="23" creationId="{2011B803-86D9-4360-98A6-749556345864}"/>
          </ac:spMkLst>
        </pc:spChg>
        <pc:spChg chg="del">
          <ac:chgData name="Hamlet Markarian" userId="4926d2b407f31d77" providerId="LiveId" clId="{4BFDFAF1-6D24-4DD8-91CE-3EF45CDB86F1}" dt="2021-06-16T04:14:00.081" v="625" actId="478"/>
          <ac:spMkLst>
            <pc:docMk/>
            <pc:sldMk cId="2060988764" sldId="1795"/>
            <ac:spMk id="25" creationId="{0B8A99F0-7A4A-4AA4-B303-0CCBEFC8A20C}"/>
          </ac:spMkLst>
        </pc:spChg>
        <pc:picChg chg="add mod">
          <ac:chgData name="Hamlet Markarian" userId="4926d2b407f31d77" providerId="LiveId" clId="{4BFDFAF1-6D24-4DD8-91CE-3EF45CDB86F1}" dt="2021-06-16T04:14:02.951" v="627"/>
          <ac:picMkLst>
            <pc:docMk/>
            <pc:sldMk cId="2060988764" sldId="1795"/>
            <ac:picMk id="5" creationId="{8063CC77-2BEC-457B-9A67-018600244424}"/>
          </ac:picMkLst>
        </pc:picChg>
        <pc:cxnChg chg="add mod">
          <ac:chgData name="Hamlet Markarian" userId="4926d2b407f31d77" providerId="LiveId" clId="{4BFDFAF1-6D24-4DD8-91CE-3EF45CDB86F1}" dt="2021-06-16T04:27:58.320" v="758" actId="1036"/>
          <ac:cxnSpMkLst>
            <pc:docMk/>
            <pc:sldMk cId="2060988764" sldId="1795"/>
            <ac:cxnSpMk id="10" creationId="{5167858D-14D6-459D-8937-558EDB790306}"/>
          </ac:cxnSpMkLst>
        </pc:cxnChg>
      </pc:sldChg>
      <pc:sldChg chg="addSp delSp modSp add mod ord modTransition">
        <pc:chgData name="Hamlet Markarian" userId="4926d2b407f31d77" providerId="LiveId" clId="{4BFDFAF1-6D24-4DD8-91CE-3EF45CDB86F1}" dt="2021-06-16T05:10:26.897" v="1013" actId="207"/>
        <pc:sldMkLst>
          <pc:docMk/>
          <pc:sldMk cId="54021942" sldId="1796"/>
        </pc:sldMkLst>
        <pc:spChg chg="add mod">
          <ac:chgData name="Hamlet Markarian" userId="4926d2b407f31d77" providerId="LiveId" clId="{4BFDFAF1-6D24-4DD8-91CE-3EF45CDB86F1}" dt="2021-06-16T05:06:04.623" v="992" actId="11"/>
          <ac:spMkLst>
            <pc:docMk/>
            <pc:sldMk cId="54021942" sldId="1796"/>
            <ac:spMk id="4" creationId="{816BBBE8-4A14-4ACC-ABBB-B0DBE83F2ADC}"/>
          </ac:spMkLst>
        </pc:spChg>
        <pc:spChg chg="add mod">
          <ac:chgData name="Hamlet Markarian" userId="4926d2b407f31d77" providerId="LiveId" clId="{4BFDFAF1-6D24-4DD8-91CE-3EF45CDB86F1}" dt="2021-06-16T05:10:26.897" v="1013" actId="207"/>
          <ac:spMkLst>
            <pc:docMk/>
            <pc:sldMk cId="54021942" sldId="1796"/>
            <ac:spMk id="6" creationId="{A0417046-45B0-42DA-BF41-815A7A2F9845}"/>
          </ac:spMkLst>
        </pc:spChg>
        <pc:spChg chg="add mod">
          <ac:chgData name="Hamlet Markarian" userId="4926d2b407f31d77" providerId="LiveId" clId="{4BFDFAF1-6D24-4DD8-91CE-3EF45CDB86F1}" dt="2021-06-16T04:14:41.716" v="638" actId="20577"/>
          <ac:spMkLst>
            <pc:docMk/>
            <pc:sldMk cId="54021942" sldId="1796"/>
            <ac:spMk id="7" creationId="{ADA8B589-0103-42ED-AE22-3FAD1AA6D36C}"/>
          </ac:spMkLst>
        </pc:spChg>
        <pc:spChg chg="add mod">
          <ac:chgData name="Hamlet Markarian" userId="4926d2b407f31d77" providerId="LiveId" clId="{4BFDFAF1-6D24-4DD8-91CE-3EF45CDB86F1}" dt="2021-06-16T04:14:21.973" v="634" actId="207"/>
          <ac:spMkLst>
            <pc:docMk/>
            <pc:sldMk cId="54021942" sldId="1796"/>
            <ac:spMk id="8" creationId="{1FB4AEB4-0FC6-48E6-9D39-12FC28F547FC}"/>
          </ac:spMkLst>
        </pc:spChg>
        <pc:spChg chg="add mod">
          <ac:chgData name="Hamlet Markarian" userId="4926d2b407f31d77" providerId="LiveId" clId="{4BFDFAF1-6D24-4DD8-91CE-3EF45CDB86F1}" dt="2021-06-16T04:14:25.290" v="635" actId="207"/>
          <ac:spMkLst>
            <pc:docMk/>
            <pc:sldMk cId="54021942" sldId="1796"/>
            <ac:spMk id="9" creationId="{D8CE1C00-5047-4E16-BF8F-1056E3492E1F}"/>
          </ac:spMkLst>
        </pc:spChg>
        <pc:spChg chg="add del">
          <ac:chgData name="Hamlet Markarian" userId="4926d2b407f31d77" providerId="LiveId" clId="{4BFDFAF1-6D24-4DD8-91CE-3EF45CDB86F1}" dt="2021-06-16T04:29:27.856" v="768" actId="478"/>
          <ac:spMkLst>
            <pc:docMk/>
            <pc:sldMk cId="54021942" sldId="1796"/>
            <ac:spMk id="12" creationId="{39BC5938-1F3F-41DA-9109-ECB1D44EA578}"/>
          </ac:spMkLst>
        </pc:spChg>
        <pc:spChg chg="add mod">
          <ac:chgData name="Hamlet Markarian" userId="4926d2b407f31d77" providerId="LiveId" clId="{4BFDFAF1-6D24-4DD8-91CE-3EF45CDB86F1}" dt="2021-06-16T05:02:56.238" v="975" actId="12"/>
          <ac:spMkLst>
            <pc:docMk/>
            <pc:sldMk cId="54021942" sldId="1796"/>
            <ac:spMk id="14" creationId="{CE6774C6-0427-44F2-843C-74052940014E}"/>
          </ac:spMkLst>
        </pc:spChg>
        <pc:spChg chg="del mod">
          <ac:chgData name="Hamlet Markarian" userId="4926d2b407f31d77" providerId="LiveId" clId="{4BFDFAF1-6D24-4DD8-91CE-3EF45CDB86F1}" dt="2021-06-16T04:14:47.681" v="639" actId="478"/>
          <ac:spMkLst>
            <pc:docMk/>
            <pc:sldMk cId="54021942" sldId="1796"/>
            <ac:spMk id="23" creationId="{2011B803-86D9-4360-98A6-749556345864}"/>
          </ac:spMkLst>
        </pc:spChg>
        <pc:spChg chg="del">
          <ac:chgData name="Hamlet Markarian" userId="4926d2b407f31d77" providerId="LiveId" clId="{4BFDFAF1-6D24-4DD8-91CE-3EF45CDB86F1}" dt="2021-06-16T04:14:08.705" v="628" actId="478"/>
          <ac:spMkLst>
            <pc:docMk/>
            <pc:sldMk cId="54021942" sldId="1796"/>
            <ac:spMk id="25" creationId="{0B8A99F0-7A4A-4AA4-B303-0CCBEFC8A20C}"/>
          </ac:spMkLst>
        </pc:spChg>
        <pc:picChg chg="add del mod">
          <ac:chgData name="Hamlet Markarian" userId="4926d2b407f31d77" providerId="LiveId" clId="{4BFDFAF1-6D24-4DD8-91CE-3EF45CDB86F1}" dt="2021-06-16T04:19:10.497" v="687" actId="478"/>
          <ac:picMkLst>
            <pc:docMk/>
            <pc:sldMk cId="54021942" sldId="1796"/>
            <ac:picMk id="5" creationId="{EB342CB2-B374-4869-B293-DDFA6C488A8D}"/>
          </ac:picMkLst>
        </pc:picChg>
        <pc:picChg chg="add mod ord">
          <ac:chgData name="Hamlet Markarian" userId="4926d2b407f31d77" providerId="LiveId" clId="{4BFDFAF1-6D24-4DD8-91CE-3EF45CDB86F1}" dt="2021-06-16T04:19:12.152" v="689" actId="167"/>
          <ac:picMkLst>
            <pc:docMk/>
            <pc:sldMk cId="54021942" sldId="1796"/>
            <ac:picMk id="10" creationId="{2BEF8B8A-1065-487A-89A5-42836192BE72}"/>
          </ac:picMkLst>
        </pc:picChg>
        <pc:cxnChg chg="add mod">
          <ac:chgData name="Hamlet Markarian" userId="4926d2b407f31d77" providerId="LiveId" clId="{4BFDFAF1-6D24-4DD8-91CE-3EF45CDB86F1}" dt="2021-06-16T04:30:26.848" v="781" actId="208"/>
          <ac:cxnSpMkLst>
            <pc:docMk/>
            <pc:sldMk cId="54021942" sldId="1796"/>
            <ac:cxnSpMk id="13" creationId="{F7C5116F-BF32-4C2D-B5CE-892DC586C96A}"/>
          </ac:cxnSpMkLst>
        </pc:cxnChg>
      </pc:sldChg>
      <pc:sldChg chg="addSp delSp modSp add mod modTransition">
        <pc:chgData name="Hamlet Markarian" userId="4926d2b407f31d77" providerId="LiveId" clId="{4BFDFAF1-6D24-4DD8-91CE-3EF45CDB86F1}" dt="2021-06-16T05:10:33.377" v="1015"/>
        <pc:sldMkLst>
          <pc:docMk/>
          <pc:sldMk cId="250036491" sldId="1797"/>
        </pc:sldMkLst>
        <pc:spChg chg="add mod">
          <ac:chgData name="Hamlet Markarian" userId="4926d2b407f31d77" providerId="LiveId" clId="{4BFDFAF1-6D24-4DD8-91CE-3EF45CDB86F1}" dt="2021-06-16T05:08:26.692" v="999" actId="11"/>
          <ac:spMkLst>
            <pc:docMk/>
            <pc:sldMk cId="250036491" sldId="1797"/>
            <ac:spMk id="4" creationId="{DBD290B6-27C7-40B4-B1F2-AA00DB74EF3A}"/>
          </ac:spMkLst>
        </pc:spChg>
        <pc:spChg chg="add del mod">
          <ac:chgData name="Hamlet Markarian" userId="4926d2b407f31d77" providerId="LiveId" clId="{4BFDFAF1-6D24-4DD8-91CE-3EF45CDB86F1}" dt="2021-06-16T05:10:33.085" v="1014" actId="478"/>
          <ac:spMkLst>
            <pc:docMk/>
            <pc:sldMk cId="250036491" sldId="1797"/>
            <ac:spMk id="6" creationId="{0D55E80B-A9A1-40A4-80B7-DF043E57BEF8}"/>
          </ac:spMkLst>
        </pc:spChg>
        <pc:spChg chg="add mod">
          <ac:chgData name="Hamlet Markarian" userId="4926d2b407f31d77" providerId="LiveId" clId="{4BFDFAF1-6D24-4DD8-91CE-3EF45CDB86F1}" dt="2021-06-16T04:15:53.909" v="663" actId="20577"/>
          <ac:spMkLst>
            <pc:docMk/>
            <pc:sldMk cId="250036491" sldId="1797"/>
            <ac:spMk id="7" creationId="{13896732-F418-4452-9D5F-7F989FEB09B5}"/>
          </ac:spMkLst>
        </pc:spChg>
        <pc:spChg chg="add mod">
          <ac:chgData name="Hamlet Markarian" userId="4926d2b407f31d77" providerId="LiveId" clId="{4BFDFAF1-6D24-4DD8-91CE-3EF45CDB86F1}" dt="2021-06-16T04:14:59.652" v="642"/>
          <ac:spMkLst>
            <pc:docMk/>
            <pc:sldMk cId="250036491" sldId="1797"/>
            <ac:spMk id="8" creationId="{7702890E-AC3B-4E6B-A845-ECE22FA46904}"/>
          </ac:spMkLst>
        </pc:spChg>
        <pc:spChg chg="add mod">
          <ac:chgData name="Hamlet Markarian" userId="4926d2b407f31d77" providerId="LiveId" clId="{4BFDFAF1-6D24-4DD8-91CE-3EF45CDB86F1}" dt="2021-06-16T04:14:59.652" v="642"/>
          <ac:spMkLst>
            <pc:docMk/>
            <pc:sldMk cId="250036491" sldId="1797"/>
            <ac:spMk id="9" creationId="{01CE9119-6B81-43F4-BC76-944643CEA918}"/>
          </ac:spMkLst>
        </pc:spChg>
        <pc:spChg chg="add mod">
          <ac:chgData name="Hamlet Markarian" userId="4926d2b407f31d77" providerId="LiveId" clId="{4BFDFAF1-6D24-4DD8-91CE-3EF45CDB86F1}" dt="2021-06-16T04:44:34.196" v="888" actId="552"/>
          <ac:spMkLst>
            <pc:docMk/>
            <pc:sldMk cId="250036491" sldId="1797"/>
            <ac:spMk id="11" creationId="{EDDBF18E-6531-43BA-887B-91EC0BE2F192}"/>
          </ac:spMkLst>
        </pc:spChg>
        <pc:spChg chg="add mod">
          <ac:chgData name="Hamlet Markarian" userId="4926d2b407f31d77" providerId="LiveId" clId="{4BFDFAF1-6D24-4DD8-91CE-3EF45CDB86F1}" dt="2021-06-16T05:08:28.959" v="1000" actId="11"/>
          <ac:spMkLst>
            <pc:docMk/>
            <pc:sldMk cId="250036491" sldId="1797"/>
            <ac:spMk id="12" creationId="{D73DB771-F187-4254-94F5-64509C6F9703}"/>
          </ac:spMkLst>
        </pc:spChg>
        <pc:spChg chg="add mod">
          <ac:chgData name="Hamlet Markarian" userId="4926d2b407f31d77" providerId="LiveId" clId="{4BFDFAF1-6D24-4DD8-91CE-3EF45CDB86F1}" dt="2021-06-16T05:08:30.015" v="1001" actId="11"/>
          <ac:spMkLst>
            <pc:docMk/>
            <pc:sldMk cId="250036491" sldId="1797"/>
            <ac:spMk id="13" creationId="{AAEF1E9C-73E9-424E-BEEA-F0EFB1E97321}"/>
          </ac:spMkLst>
        </pc:spChg>
        <pc:spChg chg="add mod">
          <ac:chgData name="Hamlet Markarian" userId="4926d2b407f31d77" providerId="LiveId" clId="{4BFDFAF1-6D24-4DD8-91CE-3EF45CDB86F1}" dt="2021-06-16T04:44:50.555" v="893" actId="1076"/>
          <ac:spMkLst>
            <pc:docMk/>
            <pc:sldMk cId="250036491" sldId="1797"/>
            <ac:spMk id="14" creationId="{6E3E2F12-3A7C-4E05-B402-C326D2075183}"/>
          </ac:spMkLst>
        </pc:spChg>
        <pc:spChg chg="add mod">
          <ac:chgData name="Hamlet Markarian" userId="4926d2b407f31d77" providerId="LiveId" clId="{4BFDFAF1-6D24-4DD8-91CE-3EF45CDB86F1}" dt="2021-06-16T05:08:01.574" v="998" actId="1076"/>
          <ac:spMkLst>
            <pc:docMk/>
            <pc:sldMk cId="250036491" sldId="1797"/>
            <ac:spMk id="16" creationId="{0CAFF9D7-8120-4506-9309-D51ACD22D698}"/>
          </ac:spMkLst>
        </pc:spChg>
        <pc:spChg chg="add mod">
          <ac:chgData name="Hamlet Markarian" userId="4926d2b407f31d77" providerId="LiveId" clId="{4BFDFAF1-6D24-4DD8-91CE-3EF45CDB86F1}" dt="2021-06-16T05:08:01.574" v="998" actId="1076"/>
          <ac:spMkLst>
            <pc:docMk/>
            <pc:sldMk cId="250036491" sldId="1797"/>
            <ac:spMk id="17" creationId="{E87E3A30-1D9B-493F-B400-5C3C3697390C}"/>
          </ac:spMkLst>
        </pc:spChg>
        <pc:spChg chg="add mod">
          <ac:chgData name="Hamlet Markarian" userId="4926d2b407f31d77" providerId="LiveId" clId="{4BFDFAF1-6D24-4DD8-91CE-3EF45CDB86F1}" dt="2021-06-16T05:08:01.574" v="998" actId="1076"/>
          <ac:spMkLst>
            <pc:docMk/>
            <pc:sldMk cId="250036491" sldId="1797"/>
            <ac:spMk id="18" creationId="{01CB38AA-959B-43B0-97C8-217EA21EDF04}"/>
          </ac:spMkLst>
        </pc:spChg>
        <pc:spChg chg="add mod">
          <ac:chgData name="Hamlet Markarian" userId="4926d2b407f31d77" providerId="LiveId" clId="{4BFDFAF1-6D24-4DD8-91CE-3EF45CDB86F1}" dt="2021-06-16T05:10:33.377" v="1015"/>
          <ac:spMkLst>
            <pc:docMk/>
            <pc:sldMk cId="250036491" sldId="1797"/>
            <ac:spMk id="21" creationId="{EEA0F56A-A6F9-44C4-88A2-31A250B7FE13}"/>
          </ac:spMkLst>
        </pc:spChg>
        <pc:spChg chg="del mod">
          <ac:chgData name="Hamlet Markarian" userId="4926d2b407f31d77" providerId="LiveId" clId="{4BFDFAF1-6D24-4DD8-91CE-3EF45CDB86F1}" dt="2021-06-16T04:15:56.048" v="664" actId="478"/>
          <ac:spMkLst>
            <pc:docMk/>
            <pc:sldMk cId="250036491" sldId="1797"/>
            <ac:spMk id="23" creationId="{2011B803-86D9-4360-98A6-749556345864}"/>
          </ac:spMkLst>
        </pc:spChg>
        <pc:spChg chg="del">
          <ac:chgData name="Hamlet Markarian" userId="4926d2b407f31d77" providerId="LiveId" clId="{4BFDFAF1-6D24-4DD8-91CE-3EF45CDB86F1}" dt="2021-06-16T04:14:59.153" v="641" actId="478"/>
          <ac:spMkLst>
            <pc:docMk/>
            <pc:sldMk cId="250036491" sldId="1797"/>
            <ac:spMk id="25" creationId="{0B8A99F0-7A4A-4AA4-B303-0CCBEFC8A20C}"/>
          </ac:spMkLst>
        </pc:spChg>
        <pc:picChg chg="add del mod">
          <ac:chgData name="Hamlet Markarian" userId="4926d2b407f31d77" providerId="LiveId" clId="{4BFDFAF1-6D24-4DD8-91CE-3EF45CDB86F1}" dt="2021-06-16T04:19:06.273" v="684" actId="478"/>
          <ac:picMkLst>
            <pc:docMk/>
            <pc:sldMk cId="250036491" sldId="1797"/>
            <ac:picMk id="5" creationId="{25C7004C-D550-4602-9F87-379627E153F8}"/>
          </ac:picMkLst>
        </pc:picChg>
        <pc:picChg chg="add mod ord">
          <ac:chgData name="Hamlet Markarian" userId="4926d2b407f31d77" providerId="LiveId" clId="{4BFDFAF1-6D24-4DD8-91CE-3EF45CDB86F1}" dt="2021-06-16T04:19:08.232" v="686" actId="167"/>
          <ac:picMkLst>
            <pc:docMk/>
            <pc:sldMk cId="250036491" sldId="1797"/>
            <ac:picMk id="10" creationId="{4F401D3E-96BB-4F1B-96DF-4E49ACC224C0}"/>
          </ac:picMkLst>
        </pc:picChg>
        <pc:cxnChg chg="add mod">
          <ac:chgData name="Hamlet Markarian" userId="4926d2b407f31d77" providerId="LiveId" clId="{4BFDFAF1-6D24-4DD8-91CE-3EF45CDB86F1}" dt="2021-06-16T04:45:04.287" v="897" actId="1038"/>
          <ac:cxnSpMkLst>
            <pc:docMk/>
            <pc:sldMk cId="250036491" sldId="1797"/>
            <ac:cxnSpMk id="19" creationId="{41250357-3D43-4971-8A84-76D1B0236EBF}"/>
          </ac:cxnSpMkLst>
        </pc:cxnChg>
        <pc:cxnChg chg="add mod">
          <ac:chgData name="Hamlet Markarian" userId="4926d2b407f31d77" providerId="LiveId" clId="{4BFDFAF1-6D24-4DD8-91CE-3EF45CDB86F1}" dt="2021-06-16T04:45:09.265" v="898" actId="571"/>
          <ac:cxnSpMkLst>
            <pc:docMk/>
            <pc:sldMk cId="250036491" sldId="1797"/>
            <ac:cxnSpMk id="20" creationId="{68445F5D-EA40-48C2-8E15-20A8540AB474}"/>
          </ac:cxnSpMkLst>
        </pc:cxnChg>
      </pc:sldChg>
      <pc:sldChg chg="addSp delSp modSp add mod modTransition">
        <pc:chgData name="Hamlet Markarian" userId="4926d2b407f31d77" providerId="LiveId" clId="{4BFDFAF1-6D24-4DD8-91CE-3EF45CDB86F1}" dt="2021-06-16T05:10:35.761" v="1017"/>
        <pc:sldMkLst>
          <pc:docMk/>
          <pc:sldMk cId="3592962901" sldId="1798"/>
        </pc:sldMkLst>
        <pc:spChg chg="add mod">
          <ac:chgData name="Hamlet Markarian" userId="4926d2b407f31d77" providerId="LiveId" clId="{4BFDFAF1-6D24-4DD8-91CE-3EF45CDB86F1}" dt="2021-06-16T05:03:49.515" v="980" actId="11"/>
          <ac:spMkLst>
            <pc:docMk/>
            <pc:sldMk cId="3592962901" sldId="1798"/>
            <ac:spMk id="4" creationId="{38AD7EFD-0F4F-42F9-8F22-997F293ABE7C}"/>
          </ac:spMkLst>
        </pc:spChg>
        <pc:spChg chg="add del mod">
          <ac:chgData name="Hamlet Markarian" userId="4926d2b407f31d77" providerId="LiveId" clId="{4BFDFAF1-6D24-4DD8-91CE-3EF45CDB86F1}" dt="2021-06-16T05:10:35.453" v="1016" actId="478"/>
          <ac:spMkLst>
            <pc:docMk/>
            <pc:sldMk cId="3592962901" sldId="1798"/>
            <ac:spMk id="6" creationId="{4537E498-8CE0-481C-BD76-CC26D4241FE7}"/>
          </ac:spMkLst>
        </pc:spChg>
        <pc:spChg chg="add mod">
          <ac:chgData name="Hamlet Markarian" userId="4926d2b407f31d77" providerId="LiveId" clId="{4BFDFAF1-6D24-4DD8-91CE-3EF45CDB86F1}" dt="2021-06-16T04:15:42.230" v="659"/>
          <ac:spMkLst>
            <pc:docMk/>
            <pc:sldMk cId="3592962901" sldId="1798"/>
            <ac:spMk id="7" creationId="{8EF9DEAC-80CF-4D1C-B42B-92E5EB6BC890}"/>
          </ac:spMkLst>
        </pc:spChg>
        <pc:spChg chg="add mod">
          <ac:chgData name="Hamlet Markarian" userId="4926d2b407f31d77" providerId="LiveId" clId="{4BFDFAF1-6D24-4DD8-91CE-3EF45CDB86F1}" dt="2021-06-16T04:15:06.373" v="645"/>
          <ac:spMkLst>
            <pc:docMk/>
            <pc:sldMk cId="3592962901" sldId="1798"/>
            <ac:spMk id="8" creationId="{C3D74585-8B61-4A8A-B82D-697598A7BE09}"/>
          </ac:spMkLst>
        </pc:spChg>
        <pc:spChg chg="add mod">
          <ac:chgData name="Hamlet Markarian" userId="4926d2b407f31d77" providerId="LiveId" clId="{4BFDFAF1-6D24-4DD8-91CE-3EF45CDB86F1}" dt="2021-06-16T04:15:06.373" v="645"/>
          <ac:spMkLst>
            <pc:docMk/>
            <pc:sldMk cId="3592962901" sldId="1798"/>
            <ac:spMk id="9" creationId="{4EE70B9C-41F3-4B58-9B30-D7BEF5A7F20D}"/>
          </ac:spMkLst>
        </pc:spChg>
        <pc:spChg chg="add mod">
          <ac:chgData name="Hamlet Markarian" userId="4926d2b407f31d77" providerId="LiveId" clId="{4BFDFAF1-6D24-4DD8-91CE-3EF45CDB86F1}" dt="2021-06-16T05:10:35.761" v="1017"/>
          <ac:spMkLst>
            <pc:docMk/>
            <pc:sldMk cId="3592962901" sldId="1798"/>
            <ac:spMk id="11" creationId="{BB718543-6BCA-410D-B463-B16949FDE547}"/>
          </ac:spMkLst>
        </pc:spChg>
        <pc:spChg chg="del mod">
          <ac:chgData name="Hamlet Markarian" userId="4926d2b407f31d77" providerId="LiveId" clId="{4BFDFAF1-6D24-4DD8-91CE-3EF45CDB86F1}" dt="2021-06-16T04:15:44.097" v="660" actId="478"/>
          <ac:spMkLst>
            <pc:docMk/>
            <pc:sldMk cId="3592962901" sldId="1798"/>
            <ac:spMk id="23" creationId="{2011B803-86D9-4360-98A6-749556345864}"/>
          </ac:spMkLst>
        </pc:spChg>
        <pc:spChg chg="del">
          <ac:chgData name="Hamlet Markarian" userId="4926d2b407f31d77" providerId="LiveId" clId="{4BFDFAF1-6D24-4DD8-91CE-3EF45CDB86F1}" dt="2021-06-16T04:15:05.953" v="644" actId="478"/>
          <ac:spMkLst>
            <pc:docMk/>
            <pc:sldMk cId="3592962901" sldId="1798"/>
            <ac:spMk id="25" creationId="{0B8A99F0-7A4A-4AA4-B303-0CCBEFC8A20C}"/>
          </ac:spMkLst>
        </pc:spChg>
        <pc:picChg chg="add del mod">
          <ac:chgData name="Hamlet Markarian" userId="4926d2b407f31d77" providerId="LiveId" clId="{4BFDFAF1-6D24-4DD8-91CE-3EF45CDB86F1}" dt="2021-06-16T04:19:01.361" v="681" actId="478"/>
          <ac:picMkLst>
            <pc:docMk/>
            <pc:sldMk cId="3592962901" sldId="1798"/>
            <ac:picMk id="5" creationId="{BBF3D7DA-2362-4CF7-A96D-0CC838F01F1D}"/>
          </ac:picMkLst>
        </pc:picChg>
        <pc:picChg chg="add mod ord">
          <ac:chgData name="Hamlet Markarian" userId="4926d2b407f31d77" providerId="LiveId" clId="{4BFDFAF1-6D24-4DD8-91CE-3EF45CDB86F1}" dt="2021-06-16T04:19:03.658" v="683" actId="167"/>
          <ac:picMkLst>
            <pc:docMk/>
            <pc:sldMk cId="3592962901" sldId="1798"/>
            <ac:picMk id="10" creationId="{5205C6AB-198F-4016-9C80-4A35F3D37804}"/>
          </ac:picMkLst>
        </pc:picChg>
      </pc:sldChg>
      <pc:sldChg chg="addSp delSp modSp add mod modTransition">
        <pc:chgData name="Hamlet Markarian" userId="4926d2b407f31d77" providerId="LiveId" clId="{4BFDFAF1-6D24-4DD8-91CE-3EF45CDB86F1}" dt="2021-06-16T05:10:38.545" v="1019"/>
        <pc:sldMkLst>
          <pc:docMk/>
          <pc:sldMk cId="674599741" sldId="1799"/>
        </pc:sldMkLst>
        <pc:spChg chg="add mod">
          <ac:chgData name="Hamlet Markarian" userId="4926d2b407f31d77" providerId="LiveId" clId="{4BFDFAF1-6D24-4DD8-91CE-3EF45CDB86F1}" dt="2021-06-16T05:02:37.371" v="973" actId="12"/>
          <ac:spMkLst>
            <pc:docMk/>
            <pc:sldMk cId="674599741" sldId="1799"/>
            <ac:spMk id="4" creationId="{5EC1C985-888A-47F5-A96A-9E2CBA34777F}"/>
          </ac:spMkLst>
        </pc:spChg>
        <pc:spChg chg="add del mod">
          <ac:chgData name="Hamlet Markarian" userId="4926d2b407f31d77" providerId="LiveId" clId="{4BFDFAF1-6D24-4DD8-91CE-3EF45CDB86F1}" dt="2021-06-15T20:33:20.781" v="172" actId="478"/>
          <ac:spMkLst>
            <pc:docMk/>
            <pc:sldMk cId="674599741" sldId="1799"/>
            <ac:spMk id="5" creationId="{52D11312-A0E8-40D2-B419-EB74E7184129}"/>
          </ac:spMkLst>
        </pc:spChg>
        <pc:spChg chg="add del mod">
          <ac:chgData name="Hamlet Markarian" userId="4926d2b407f31d77" providerId="LiveId" clId="{4BFDFAF1-6D24-4DD8-91CE-3EF45CDB86F1}" dt="2021-06-16T05:10:38.254" v="1018" actId="478"/>
          <ac:spMkLst>
            <pc:docMk/>
            <pc:sldMk cId="674599741" sldId="1799"/>
            <ac:spMk id="6" creationId="{0D3176D2-B051-498A-87ED-398AF51141DA}"/>
          </ac:spMkLst>
        </pc:spChg>
        <pc:spChg chg="add del mod">
          <ac:chgData name="Hamlet Markarian" userId="4926d2b407f31d77" providerId="LiveId" clId="{4BFDFAF1-6D24-4DD8-91CE-3EF45CDB86F1}" dt="2021-06-15T20:32:26.318" v="156" actId="478"/>
          <ac:spMkLst>
            <pc:docMk/>
            <pc:sldMk cId="674599741" sldId="1799"/>
            <ac:spMk id="6" creationId="{D2F68872-12C7-443E-A3FA-D91F7A1C2132}"/>
          </ac:spMkLst>
        </pc:spChg>
        <pc:spChg chg="add mod">
          <ac:chgData name="Hamlet Markarian" userId="4926d2b407f31d77" providerId="LiveId" clId="{4BFDFAF1-6D24-4DD8-91CE-3EF45CDB86F1}" dt="2021-06-16T04:17:56.434" v="677" actId="121"/>
          <ac:spMkLst>
            <pc:docMk/>
            <pc:sldMk cId="674599741" sldId="1799"/>
            <ac:spMk id="7" creationId="{D4E69EEB-CB79-4700-B2F1-B8A67509ADC4}"/>
          </ac:spMkLst>
        </pc:spChg>
        <pc:spChg chg="add del mod">
          <ac:chgData name="Hamlet Markarian" userId="4926d2b407f31d77" providerId="LiveId" clId="{4BFDFAF1-6D24-4DD8-91CE-3EF45CDB86F1}" dt="2021-06-15T20:29:54.478" v="140" actId="478"/>
          <ac:spMkLst>
            <pc:docMk/>
            <pc:sldMk cId="674599741" sldId="1799"/>
            <ac:spMk id="7" creationId="{ED793899-472E-41F3-8813-D966526FA437}"/>
          </ac:spMkLst>
        </pc:spChg>
        <pc:spChg chg="add mod">
          <ac:chgData name="Hamlet Markarian" userId="4926d2b407f31d77" providerId="LiveId" clId="{4BFDFAF1-6D24-4DD8-91CE-3EF45CDB86F1}" dt="2021-06-16T04:15:12.758" v="648"/>
          <ac:spMkLst>
            <pc:docMk/>
            <pc:sldMk cId="674599741" sldId="1799"/>
            <ac:spMk id="8" creationId="{15554852-95EC-454F-B86D-224E3C310717}"/>
          </ac:spMkLst>
        </pc:spChg>
        <pc:spChg chg="add del mod">
          <ac:chgData name="Hamlet Markarian" userId="4926d2b407f31d77" providerId="LiveId" clId="{4BFDFAF1-6D24-4DD8-91CE-3EF45CDB86F1}" dt="2021-06-15T20:33:20.781" v="172" actId="478"/>
          <ac:spMkLst>
            <pc:docMk/>
            <pc:sldMk cId="674599741" sldId="1799"/>
            <ac:spMk id="8" creationId="{D43EEAE5-70A0-425F-A5AE-BE29DF12F363}"/>
          </ac:spMkLst>
        </pc:spChg>
        <pc:spChg chg="add mod">
          <ac:chgData name="Hamlet Markarian" userId="4926d2b407f31d77" providerId="LiveId" clId="{4BFDFAF1-6D24-4DD8-91CE-3EF45CDB86F1}" dt="2021-06-16T04:15:12.758" v="648"/>
          <ac:spMkLst>
            <pc:docMk/>
            <pc:sldMk cId="674599741" sldId="1799"/>
            <ac:spMk id="9" creationId="{82703D29-15A4-4848-A98D-7F29E885D6F7}"/>
          </ac:spMkLst>
        </pc:spChg>
        <pc:spChg chg="add mod">
          <ac:chgData name="Hamlet Markarian" userId="4926d2b407f31d77" providerId="LiveId" clId="{4BFDFAF1-6D24-4DD8-91CE-3EF45CDB86F1}" dt="2021-06-16T05:02:43.235" v="974" actId="12"/>
          <ac:spMkLst>
            <pc:docMk/>
            <pc:sldMk cId="674599741" sldId="1799"/>
            <ac:spMk id="10" creationId="{96083AC9-D14A-41D9-BF92-C416D7E46D9E}"/>
          </ac:spMkLst>
        </pc:spChg>
        <pc:spChg chg="add mod">
          <ac:chgData name="Hamlet Markarian" userId="4926d2b407f31d77" providerId="LiveId" clId="{4BFDFAF1-6D24-4DD8-91CE-3EF45CDB86F1}" dt="2021-06-16T05:10:38.545" v="1019"/>
          <ac:spMkLst>
            <pc:docMk/>
            <pc:sldMk cId="674599741" sldId="1799"/>
            <ac:spMk id="12" creationId="{0AE17533-9AF6-407A-A3A7-504EF590B713}"/>
          </ac:spMkLst>
        </pc:spChg>
        <pc:spChg chg="del mod">
          <ac:chgData name="Hamlet Markarian" userId="4926d2b407f31d77" providerId="LiveId" clId="{4BFDFAF1-6D24-4DD8-91CE-3EF45CDB86F1}" dt="2021-06-16T04:15:28.560" v="654" actId="478"/>
          <ac:spMkLst>
            <pc:docMk/>
            <pc:sldMk cId="674599741" sldId="1799"/>
            <ac:spMk id="23" creationId="{2011B803-86D9-4360-98A6-749556345864}"/>
          </ac:spMkLst>
        </pc:spChg>
        <pc:spChg chg="del">
          <ac:chgData name="Hamlet Markarian" userId="4926d2b407f31d77" providerId="LiveId" clId="{4BFDFAF1-6D24-4DD8-91CE-3EF45CDB86F1}" dt="2021-06-16T04:15:12.337" v="647" actId="478"/>
          <ac:spMkLst>
            <pc:docMk/>
            <pc:sldMk cId="674599741" sldId="1799"/>
            <ac:spMk id="25" creationId="{0B8A99F0-7A4A-4AA4-B303-0CCBEFC8A20C}"/>
          </ac:spMkLst>
        </pc:spChg>
        <pc:picChg chg="add mod ord">
          <ac:chgData name="Hamlet Markarian" userId="4926d2b407f31d77" providerId="LiveId" clId="{4BFDFAF1-6D24-4DD8-91CE-3EF45CDB86F1}" dt="2021-06-16T04:18:57.778" v="680" actId="167"/>
          <ac:picMkLst>
            <pc:docMk/>
            <pc:sldMk cId="674599741" sldId="1799"/>
            <ac:picMk id="5" creationId="{4A1DEB60-9D8D-494B-A704-A5698904C935}"/>
          </ac:picMkLst>
        </pc:picChg>
        <pc:cxnChg chg="add mod">
          <ac:chgData name="Hamlet Markarian" userId="4926d2b407f31d77" providerId="LiveId" clId="{4BFDFAF1-6D24-4DD8-91CE-3EF45CDB86F1}" dt="2021-06-16T04:31:43.451" v="785" actId="1076"/>
          <ac:cxnSpMkLst>
            <pc:docMk/>
            <pc:sldMk cId="674599741" sldId="1799"/>
            <ac:cxnSpMk id="11" creationId="{BF66A424-9DB0-4ABF-89A0-7F35BB080F62}"/>
          </ac:cxnSpMkLst>
        </pc:cxnChg>
      </pc:sldChg>
    </pc:docChg>
  </pc:docChgLst>
  <pc:docChgLst>
    <pc:chgData userId="4926d2b407f31d77" providerId="LiveId" clId="{3107C65D-48CD-48CD-ACA0-620228626B62}"/>
    <pc:docChg chg="undo redo custSel addSld delSld modSld">
      <pc:chgData name="" userId="4926d2b407f31d77" providerId="LiveId" clId="{3107C65D-48CD-48CD-ACA0-620228626B62}" dt="2021-04-26T14:36:10.477" v="4452" actId="554"/>
      <pc:docMkLst>
        <pc:docMk/>
      </pc:docMkLst>
      <pc:sldChg chg="modSp">
        <pc:chgData name="" userId="4926d2b407f31d77" providerId="LiveId" clId="{3107C65D-48CD-48CD-ACA0-620228626B62}" dt="2021-04-23T12:08:36.357" v="2860" actId="14100"/>
        <pc:sldMkLst>
          <pc:docMk/>
          <pc:sldMk cId="160959922" sldId="1617"/>
        </pc:sldMkLst>
        <pc:cxnChg chg="mod">
          <ac:chgData name="" userId="4926d2b407f31d77" providerId="LiveId" clId="{3107C65D-48CD-48CD-ACA0-620228626B62}" dt="2021-04-23T12:08:36.357" v="2860" actId="14100"/>
          <ac:cxnSpMkLst>
            <pc:docMk/>
            <pc:sldMk cId="160959922" sldId="1617"/>
            <ac:cxnSpMk id="110" creationId="{A9F6510D-A196-4279-A0C4-DE67CE72E628}"/>
          </ac:cxnSpMkLst>
        </pc:cxnChg>
      </pc:sldChg>
      <pc:sldChg chg="modSp">
        <pc:chgData name="" userId="4926d2b407f31d77" providerId="LiveId" clId="{3107C65D-48CD-48CD-ACA0-620228626B62}" dt="2021-04-23T12:08:31.262" v="2859" actId="14100"/>
        <pc:sldMkLst>
          <pc:docMk/>
          <pc:sldMk cId="2473427026" sldId="1646"/>
        </pc:sldMkLst>
        <pc:cxnChg chg="mod">
          <ac:chgData name="" userId="4926d2b407f31d77" providerId="LiveId" clId="{3107C65D-48CD-48CD-ACA0-620228626B62}" dt="2021-04-23T12:08:31.262" v="2859" actId="14100"/>
          <ac:cxnSpMkLst>
            <pc:docMk/>
            <pc:sldMk cId="2473427026" sldId="1646"/>
            <ac:cxnSpMk id="19" creationId="{A77DBF3A-141A-4FD2-A5E3-215FDEDDE140}"/>
          </ac:cxnSpMkLst>
        </pc:cxnChg>
      </pc:sldChg>
      <pc:sldChg chg="addSp">
        <pc:chgData name="" userId="4926d2b407f31d77" providerId="LiveId" clId="{3107C65D-48CD-48CD-ACA0-620228626B62}" dt="2021-04-23T09:22:01.427" v="1424"/>
        <pc:sldMkLst>
          <pc:docMk/>
          <pc:sldMk cId="2980103758" sldId="1647"/>
        </pc:sldMkLst>
        <pc:spChg chg="add">
          <ac:chgData name="" userId="4926d2b407f31d77" providerId="LiveId" clId="{3107C65D-48CD-48CD-ACA0-620228626B62}" dt="2021-04-23T09:22:01.427" v="1424"/>
          <ac:spMkLst>
            <pc:docMk/>
            <pc:sldMk cId="2980103758" sldId="1647"/>
            <ac:spMk id="41" creationId="{47FD1B7C-D8A9-4D88-8114-AF50F798B174}"/>
          </ac:spMkLst>
        </pc:spChg>
      </pc:sldChg>
      <pc:sldChg chg="addSp delSp modSp">
        <pc:chgData name="" userId="4926d2b407f31d77" providerId="LiveId" clId="{3107C65D-48CD-48CD-ACA0-620228626B62}" dt="2021-04-26T10:10:48.125" v="3212" actId="207"/>
        <pc:sldMkLst>
          <pc:docMk/>
          <pc:sldMk cId="468285469" sldId="1649"/>
        </pc:sldMkLst>
        <pc:spChg chg="add mod">
          <ac:chgData name="" userId="4926d2b407f31d77" providerId="LiveId" clId="{3107C65D-48CD-48CD-ACA0-620228626B62}" dt="2021-04-26T09:49:07.648" v="3186" actId="14100"/>
          <ac:spMkLst>
            <pc:docMk/>
            <pc:sldMk cId="468285469" sldId="1649"/>
            <ac:spMk id="11" creationId="{EDB0B0F6-56FE-422D-BAB4-B64CE15E27E2}"/>
          </ac:spMkLst>
        </pc:spChg>
        <pc:spChg chg="mod">
          <ac:chgData name="" userId="4926d2b407f31d77" providerId="LiveId" clId="{3107C65D-48CD-48CD-ACA0-620228626B62}" dt="2021-04-26T09:45:15.557" v="3145" actId="554"/>
          <ac:spMkLst>
            <pc:docMk/>
            <pc:sldMk cId="468285469" sldId="1649"/>
            <ac:spMk id="15" creationId="{79994131-4D5F-4FC3-B7A7-C6E24DDACD71}"/>
          </ac:spMkLst>
        </pc:spChg>
        <pc:spChg chg="mod">
          <ac:chgData name="" userId="4926d2b407f31d77" providerId="LiveId" clId="{3107C65D-48CD-48CD-ACA0-620228626B62}" dt="2021-04-26T09:45:15.557" v="3145" actId="554"/>
          <ac:spMkLst>
            <pc:docMk/>
            <pc:sldMk cId="468285469" sldId="1649"/>
            <ac:spMk id="16" creationId="{BF5DA34F-8485-4E40-A416-3B36FC7F20EF}"/>
          </ac:spMkLst>
        </pc:spChg>
        <pc:spChg chg="add mod ord">
          <ac:chgData name="" userId="4926d2b407f31d77" providerId="LiveId" clId="{3107C65D-48CD-48CD-ACA0-620228626B62}" dt="2021-04-26T09:32:02.643" v="3045" actId="14100"/>
          <ac:spMkLst>
            <pc:docMk/>
            <pc:sldMk cId="468285469" sldId="1649"/>
            <ac:spMk id="20" creationId="{6CCDF486-CBCA-4FD0-8747-838502162FB2}"/>
          </ac:spMkLst>
        </pc:spChg>
        <pc:spChg chg="add del mod ord">
          <ac:chgData name="" userId="4926d2b407f31d77" providerId="LiveId" clId="{3107C65D-48CD-48CD-ACA0-620228626B62}" dt="2021-04-26T08:49:57.467" v="2870" actId="478"/>
          <ac:spMkLst>
            <pc:docMk/>
            <pc:sldMk cId="468285469" sldId="1649"/>
            <ac:spMk id="21" creationId="{96B94508-DEB5-430D-8EBD-CA0C68EEEBB0}"/>
          </ac:spMkLst>
        </pc:spChg>
        <pc:spChg chg="add mod ord">
          <ac:chgData name="" userId="4926d2b407f31d77" providerId="LiveId" clId="{3107C65D-48CD-48CD-ACA0-620228626B62}" dt="2021-04-26T09:19:33.640" v="2973" actId="12789"/>
          <ac:spMkLst>
            <pc:docMk/>
            <pc:sldMk cId="468285469" sldId="1649"/>
            <ac:spMk id="22" creationId="{FB6BED47-6E64-4673-B196-144B00D0DB96}"/>
          </ac:spMkLst>
        </pc:spChg>
        <pc:spChg chg="add mod ord">
          <ac:chgData name="" userId="4926d2b407f31d77" providerId="LiveId" clId="{3107C65D-48CD-48CD-ACA0-620228626B62}" dt="2021-04-26T09:19:33.640" v="2973" actId="12789"/>
          <ac:spMkLst>
            <pc:docMk/>
            <pc:sldMk cId="468285469" sldId="1649"/>
            <ac:spMk id="23" creationId="{BF6F33F0-35EE-4A8D-A5B8-083CEAB023B4}"/>
          </ac:spMkLst>
        </pc:spChg>
        <pc:spChg chg="add ord">
          <ac:chgData name="" userId="4926d2b407f31d77" providerId="LiveId" clId="{3107C65D-48CD-48CD-ACA0-620228626B62}" dt="2021-04-26T08:51:57.244" v="2883" actId="167"/>
          <ac:spMkLst>
            <pc:docMk/>
            <pc:sldMk cId="468285469" sldId="1649"/>
            <ac:spMk id="26" creationId="{A5B3EE1F-2659-4936-A3C3-2A79ECE4F1A8}"/>
          </ac:spMkLst>
        </pc:spChg>
        <pc:spChg chg="add mod">
          <ac:chgData name="" userId="4926d2b407f31d77" providerId="LiveId" clId="{3107C65D-48CD-48CD-ACA0-620228626B62}" dt="2021-04-26T08:50:53.594" v="2876" actId="164"/>
          <ac:spMkLst>
            <pc:docMk/>
            <pc:sldMk cId="468285469" sldId="1649"/>
            <ac:spMk id="27" creationId="{8A22A501-DA29-486F-9A9C-286BA3D8DFC1}"/>
          </ac:spMkLst>
        </pc:spChg>
        <pc:spChg chg="add mod ord">
          <ac:chgData name="" userId="4926d2b407f31d77" providerId="LiveId" clId="{3107C65D-48CD-48CD-ACA0-620228626B62}" dt="2021-04-26T09:32:00.398" v="3044" actId="14100"/>
          <ac:spMkLst>
            <pc:docMk/>
            <pc:sldMk cId="468285469" sldId="1649"/>
            <ac:spMk id="29" creationId="{9865647F-6699-4417-B39A-0BC4C8752EF2}"/>
          </ac:spMkLst>
        </pc:spChg>
        <pc:spChg chg="add mod ord">
          <ac:chgData name="" userId="4926d2b407f31d77" providerId="LiveId" clId="{3107C65D-48CD-48CD-ACA0-620228626B62}" dt="2021-04-26T09:31:40.103" v="3040" actId="1076"/>
          <ac:spMkLst>
            <pc:docMk/>
            <pc:sldMk cId="468285469" sldId="1649"/>
            <ac:spMk id="30" creationId="{9FC8C3AD-CB2B-4A9B-84AF-98950EDC6717}"/>
          </ac:spMkLst>
        </pc:spChg>
        <pc:spChg chg="add mod">
          <ac:chgData name="" userId="4926d2b407f31d77" providerId="LiveId" clId="{3107C65D-48CD-48CD-ACA0-620228626B62}" dt="2021-04-26T09:17:51.330" v="2967" actId="554"/>
          <ac:spMkLst>
            <pc:docMk/>
            <pc:sldMk cId="468285469" sldId="1649"/>
            <ac:spMk id="31" creationId="{4F52A9E0-5833-40DD-BC46-DCF8CAFB748D}"/>
          </ac:spMkLst>
        </pc:spChg>
        <pc:spChg chg="add mod">
          <ac:chgData name="" userId="4926d2b407f31d77" providerId="LiveId" clId="{3107C65D-48CD-48CD-ACA0-620228626B62}" dt="2021-04-26T09:17:31.949" v="2956" actId="1076"/>
          <ac:spMkLst>
            <pc:docMk/>
            <pc:sldMk cId="468285469" sldId="1649"/>
            <ac:spMk id="35" creationId="{A63487F7-E9F3-4313-A83E-CE5458D7DE9D}"/>
          </ac:spMkLst>
        </pc:spChg>
        <pc:spChg chg="add mod">
          <ac:chgData name="" userId="4926d2b407f31d77" providerId="LiveId" clId="{3107C65D-48CD-48CD-ACA0-620228626B62}" dt="2021-04-26T10:09:32.935" v="3203" actId="12"/>
          <ac:spMkLst>
            <pc:docMk/>
            <pc:sldMk cId="468285469" sldId="1649"/>
            <ac:spMk id="36" creationId="{910B497C-5506-4A39-AD5C-852E7CA37137}"/>
          </ac:spMkLst>
        </pc:spChg>
        <pc:spChg chg="add del mod topLvl">
          <ac:chgData name="" userId="4926d2b407f31d77" providerId="LiveId" clId="{3107C65D-48CD-48CD-ACA0-620228626B62}" dt="2021-04-26T09:30:33.841" v="3035" actId="478"/>
          <ac:spMkLst>
            <pc:docMk/>
            <pc:sldMk cId="468285469" sldId="1649"/>
            <ac:spMk id="37" creationId="{4097DFA9-F5E8-4268-8A60-2AACBA5735F8}"/>
          </ac:spMkLst>
        </pc:spChg>
        <pc:spChg chg="add mod">
          <ac:chgData name="" userId="4926d2b407f31d77" providerId="LiveId" clId="{3107C65D-48CD-48CD-ACA0-620228626B62}" dt="2021-04-26T09:45:03.207" v="3141" actId="1076"/>
          <ac:spMkLst>
            <pc:docMk/>
            <pc:sldMk cId="468285469" sldId="1649"/>
            <ac:spMk id="42" creationId="{382AE4C5-87D1-4F7E-A2C7-4F0C0F5AC9B1}"/>
          </ac:spMkLst>
        </pc:spChg>
        <pc:spChg chg="add mod">
          <ac:chgData name="" userId="4926d2b407f31d77" providerId="LiveId" clId="{3107C65D-48CD-48CD-ACA0-620228626B62}" dt="2021-04-26T10:10:07.917" v="3211" actId="20577"/>
          <ac:spMkLst>
            <pc:docMk/>
            <pc:sldMk cId="468285469" sldId="1649"/>
            <ac:spMk id="43" creationId="{78030F26-287C-4796-BCDD-61CBAB024237}"/>
          </ac:spMkLst>
        </pc:spChg>
        <pc:spChg chg="add mod">
          <ac:chgData name="" userId="4926d2b407f31d77" providerId="LiveId" clId="{3107C65D-48CD-48CD-ACA0-620228626B62}" dt="2021-04-26T09:48:42.367" v="3179" actId="207"/>
          <ac:spMkLst>
            <pc:docMk/>
            <pc:sldMk cId="468285469" sldId="1649"/>
            <ac:spMk id="45" creationId="{2B401C00-32BA-4847-8153-39B7A75FF52C}"/>
          </ac:spMkLst>
        </pc:spChg>
        <pc:spChg chg="add mod">
          <ac:chgData name="" userId="4926d2b407f31d77" providerId="LiveId" clId="{3107C65D-48CD-48CD-ACA0-620228626B62}" dt="2021-04-26T09:49:00.966" v="3184" actId="554"/>
          <ac:spMkLst>
            <pc:docMk/>
            <pc:sldMk cId="468285469" sldId="1649"/>
            <ac:spMk id="47" creationId="{D0C38B5E-7988-4D7A-A20D-FB00ECB615FE}"/>
          </ac:spMkLst>
        </pc:spChg>
        <pc:spChg chg="add mod">
          <ac:chgData name="" userId="4926d2b407f31d77" providerId="LiveId" clId="{3107C65D-48CD-48CD-ACA0-620228626B62}" dt="2021-04-26T09:49:16.402" v="3191" actId="14100"/>
          <ac:spMkLst>
            <pc:docMk/>
            <pc:sldMk cId="468285469" sldId="1649"/>
            <ac:spMk id="48" creationId="{EC282F94-2B62-48C3-BEA5-B7192A077D70}"/>
          </ac:spMkLst>
        </pc:spChg>
        <pc:grpChg chg="add mod ord">
          <ac:chgData name="" userId="4926d2b407f31d77" providerId="LiveId" clId="{3107C65D-48CD-48CD-ACA0-620228626B62}" dt="2021-04-26T08:51:34.657" v="2879" actId="167"/>
          <ac:grpSpMkLst>
            <pc:docMk/>
            <pc:sldMk cId="468285469" sldId="1649"/>
            <ac:grpSpMk id="3" creationId="{52F8773D-FA43-4B55-AC3D-2491DD42D9A7}"/>
          </ac:grpSpMkLst>
        </pc:grpChg>
        <pc:grpChg chg="add del mod">
          <ac:chgData name="" userId="4926d2b407f31d77" providerId="LiveId" clId="{3107C65D-48CD-48CD-ACA0-620228626B62}" dt="2021-04-26T09:29:49.226" v="3022" actId="165"/>
          <ac:grpSpMkLst>
            <pc:docMk/>
            <pc:sldMk cId="468285469" sldId="1649"/>
            <ac:grpSpMk id="7" creationId="{604B141F-8732-43BC-A6E6-A4C5EF167995}"/>
          </ac:grpSpMkLst>
        </pc:grpChg>
        <pc:grpChg chg="add mod">
          <ac:chgData name="" userId="4926d2b407f31d77" providerId="LiveId" clId="{3107C65D-48CD-48CD-ACA0-620228626B62}" dt="2021-04-26T09:31:49.122" v="3042" actId="1076"/>
          <ac:grpSpMkLst>
            <pc:docMk/>
            <pc:sldMk cId="468285469" sldId="1649"/>
            <ac:grpSpMk id="32" creationId="{18609A0F-739A-4C40-93BE-C1A4F06A0486}"/>
          </ac:grpSpMkLst>
        </pc:grpChg>
        <pc:picChg chg="add mod">
          <ac:chgData name="" userId="4926d2b407f31d77" providerId="LiveId" clId="{3107C65D-48CD-48CD-ACA0-620228626B62}" dt="2021-04-26T10:09:01.101" v="3202" actId="207"/>
          <ac:picMkLst>
            <pc:docMk/>
            <pc:sldMk cId="468285469" sldId="1649"/>
            <ac:picMk id="28" creationId="{492BEA3E-BD60-4DF8-9003-7FAAE526E7D5}"/>
          </ac:picMkLst>
        </pc:picChg>
        <pc:picChg chg="mod">
          <ac:chgData name="" userId="4926d2b407f31d77" providerId="LiveId" clId="{3107C65D-48CD-48CD-ACA0-620228626B62}" dt="2021-04-26T10:10:48.125" v="3212" actId="207"/>
          <ac:picMkLst>
            <pc:docMk/>
            <pc:sldMk cId="468285469" sldId="1649"/>
            <ac:picMk id="34" creationId="{1A2E3F62-3B05-49CC-A35B-E0A6056EE730}"/>
          </ac:picMkLst>
        </pc:picChg>
        <pc:cxnChg chg="add del mod topLvl">
          <ac:chgData name="" userId="4926d2b407f31d77" providerId="LiveId" clId="{3107C65D-48CD-48CD-ACA0-620228626B62}" dt="2021-04-26T09:29:52.474" v="3023" actId="478"/>
          <ac:cxnSpMkLst>
            <pc:docMk/>
            <pc:sldMk cId="468285469" sldId="1649"/>
            <ac:cxnSpMk id="6" creationId="{3702D806-174F-4AE7-A520-B02EA4C8B65C}"/>
          </ac:cxnSpMkLst>
        </pc:cxnChg>
        <pc:cxnChg chg="mod">
          <ac:chgData name="" userId="4926d2b407f31d77" providerId="LiveId" clId="{3107C65D-48CD-48CD-ACA0-620228626B62}" dt="2021-04-26T09:45:11.159" v="3144" actId="14100"/>
          <ac:cxnSpMkLst>
            <pc:docMk/>
            <pc:sldMk cId="468285469" sldId="1649"/>
            <ac:cxnSpMk id="19" creationId="{1E2D0A04-F9E7-4B85-97D3-6296FBFCE534}"/>
          </ac:cxnSpMkLst>
        </pc:cxnChg>
        <pc:cxnChg chg="add del mod">
          <ac:chgData name="" userId="4926d2b407f31d77" providerId="LiveId" clId="{3107C65D-48CD-48CD-ACA0-620228626B62}" dt="2021-04-26T09:23:51.610" v="2996" actId="478"/>
          <ac:cxnSpMkLst>
            <pc:docMk/>
            <pc:sldMk cId="468285469" sldId="1649"/>
            <ac:cxnSpMk id="38" creationId="{D6A5CCC5-9CE7-4BD6-A679-9F06B4A75DF5}"/>
          </ac:cxnSpMkLst>
        </pc:cxnChg>
      </pc:sldChg>
      <pc:sldChg chg="addSp delSp modSp">
        <pc:chgData name="" userId="4926d2b407f31d77" providerId="LiveId" clId="{3107C65D-48CD-48CD-ACA0-620228626B62}" dt="2021-04-26T10:57:46.869" v="3419" actId="1076"/>
        <pc:sldMkLst>
          <pc:docMk/>
          <pc:sldMk cId="2733342537" sldId="1650"/>
        </pc:sldMkLst>
        <pc:spChg chg="add mod">
          <ac:chgData name="" userId="4926d2b407f31d77" providerId="LiveId" clId="{3107C65D-48CD-48CD-ACA0-620228626B62}" dt="2021-04-26T10:23:46.295" v="3245" actId="1076"/>
          <ac:spMkLst>
            <pc:docMk/>
            <pc:sldMk cId="2733342537" sldId="1650"/>
            <ac:spMk id="2" creationId="{C3C5419E-83C8-4814-9AEA-BB7CCBC698AD}"/>
          </ac:spMkLst>
        </pc:spChg>
        <pc:spChg chg="add mod ord">
          <ac:chgData name="" userId="4926d2b407f31d77" providerId="LiveId" clId="{3107C65D-48CD-48CD-ACA0-620228626B62}" dt="2021-04-26T10:33:17.085" v="3284" actId="167"/>
          <ac:spMkLst>
            <pc:docMk/>
            <pc:sldMk cId="2733342537" sldId="1650"/>
            <ac:spMk id="15" creationId="{97CB3BA5-BB61-4DE5-B1F7-38392A2F99B5}"/>
          </ac:spMkLst>
        </pc:spChg>
        <pc:spChg chg="add mod">
          <ac:chgData name="" userId="4926d2b407f31d77" providerId="LiveId" clId="{3107C65D-48CD-48CD-ACA0-620228626B62}" dt="2021-04-26T10:23:44.167" v="3244" actId="1076"/>
          <ac:spMkLst>
            <pc:docMk/>
            <pc:sldMk cId="2733342537" sldId="1650"/>
            <ac:spMk id="16" creationId="{C8293694-B627-4D05-AFF9-02DE47127752}"/>
          </ac:spMkLst>
        </pc:spChg>
        <pc:spChg chg="add mod">
          <ac:chgData name="" userId="4926d2b407f31d77" providerId="LiveId" clId="{3107C65D-48CD-48CD-ACA0-620228626B62}" dt="2021-04-26T10:23:44.167" v="3244" actId="1076"/>
          <ac:spMkLst>
            <pc:docMk/>
            <pc:sldMk cId="2733342537" sldId="1650"/>
            <ac:spMk id="18" creationId="{82FE479E-EC17-4AD3-99CB-DC13BF5D7C5E}"/>
          </ac:spMkLst>
        </pc:spChg>
        <pc:spChg chg="add del mod">
          <ac:chgData name="" userId="4926d2b407f31d77" providerId="LiveId" clId="{3107C65D-48CD-48CD-ACA0-620228626B62}" dt="2021-04-26T10:26:47.081" v="3258" actId="478"/>
          <ac:spMkLst>
            <pc:docMk/>
            <pc:sldMk cId="2733342537" sldId="1650"/>
            <ac:spMk id="19" creationId="{27545E5E-B6E6-4973-87CF-8E84B12FF09A}"/>
          </ac:spMkLst>
        </pc:spChg>
        <pc:spChg chg="add mod">
          <ac:chgData name="" userId="4926d2b407f31d77" providerId="LiveId" clId="{3107C65D-48CD-48CD-ACA0-620228626B62}" dt="2021-04-26T10:26:50.229" v="3259" actId="1076"/>
          <ac:spMkLst>
            <pc:docMk/>
            <pc:sldMk cId="2733342537" sldId="1650"/>
            <ac:spMk id="20" creationId="{61D712C7-C838-4DB9-8499-AEEA126E4245}"/>
          </ac:spMkLst>
        </pc:spChg>
        <pc:spChg chg="add mod">
          <ac:chgData name="" userId="4926d2b407f31d77" providerId="LiveId" clId="{3107C65D-48CD-48CD-ACA0-620228626B62}" dt="2021-04-26T10:27:44.114" v="3266" actId="1037"/>
          <ac:spMkLst>
            <pc:docMk/>
            <pc:sldMk cId="2733342537" sldId="1650"/>
            <ac:spMk id="21" creationId="{770CB0CB-C8F7-4993-817C-BFF3CAE2D562}"/>
          </ac:spMkLst>
        </pc:spChg>
        <pc:spChg chg="add mod">
          <ac:chgData name="" userId="4926d2b407f31d77" providerId="LiveId" clId="{3107C65D-48CD-48CD-ACA0-620228626B62}" dt="2021-04-26T10:27:09.265" v="3262"/>
          <ac:spMkLst>
            <pc:docMk/>
            <pc:sldMk cId="2733342537" sldId="1650"/>
            <ac:spMk id="22" creationId="{892DB5BE-833D-4F3A-9B76-0B559474A3DE}"/>
          </ac:spMkLst>
        </pc:spChg>
        <pc:spChg chg="add mod">
          <ac:chgData name="" userId="4926d2b407f31d77" providerId="LiveId" clId="{3107C65D-48CD-48CD-ACA0-620228626B62}" dt="2021-04-26T10:27:15.842" v="3263"/>
          <ac:spMkLst>
            <pc:docMk/>
            <pc:sldMk cId="2733342537" sldId="1650"/>
            <ac:spMk id="23" creationId="{B42BEB68-BCB5-44E7-BEF3-58CA5F93E7C7}"/>
          </ac:spMkLst>
        </pc:spChg>
        <pc:spChg chg="add mod">
          <ac:chgData name="" userId="4926d2b407f31d77" providerId="LiveId" clId="{3107C65D-48CD-48CD-ACA0-620228626B62}" dt="2021-04-26T10:27:44.114" v="3266" actId="1037"/>
          <ac:spMkLst>
            <pc:docMk/>
            <pc:sldMk cId="2733342537" sldId="1650"/>
            <ac:spMk id="26" creationId="{E1CE5001-2BC3-45E8-9C5B-64E448E0CF27}"/>
          </ac:spMkLst>
        </pc:spChg>
        <pc:spChg chg="add mod ord">
          <ac:chgData name="" userId="4926d2b407f31d77" providerId="LiveId" clId="{3107C65D-48CD-48CD-ACA0-620228626B62}" dt="2021-04-26T10:29:04.287" v="3270" actId="14100"/>
          <ac:spMkLst>
            <pc:docMk/>
            <pc:sldMk cId="2733342537" sldId="1650"/>
            <ac:spMk id="27" creationId="{E3F5C76A-8795-41A7-BC0C-50FF303752C1}"/>
          </ac:spMkLst>
        </pc:spChg>
        <pc:spChg chg="add mod ord">
          <ac:chgData name="" userId="4926d2b407f31d77" providerId="LiveId" clId="{3107C65D-48CD-48CD-ACA0-620228626B62}" dt="2021-04-26T10:29:47.131" v="3271"/>
          <ac:spMkLst>
            <pc:docMk/>
            <pc:sldMk cId="2733342537" sldId="1650"/>
            <ac:spMk id="28" creationId="{14C828B5-E6D3-4DB7-A819-0CDC5FED0CB3}"/>
          </ac:spMkLst>
        </pc:spChg>
        <pc:spChg chg="add ord">
          <ac:chgData name="" userId="4926d2b407f31d77" providerId="LiveId" clId="{3107C65D-48CD-48CD-ACA0-620228626B62}" dt="2021-04-26T10:28:54.013" v="3268" actId="167"/>
          <ac:spMkLst>
            <pc:docMk/>
            <pc:sldMk cId="2733342537" sldId="1650"/>
            <ac:spMk id="29" creationId="{A11EB6E0-627A-45B5-B84E-03B8D7688B7F}"/>
          </ac:spMkLst>
        </pc:spChg>
        <pc:spChg chg="add ord">
          <ac:chgData name="" userId="4926d2b407f31d77" providerId="LiveId" clId="{3107C65D-48CD-48CD-ACA0-620228626B62}" dt="2021-04-26T10:28:54.013" v="3268" actId="167"/>
          <ac:spMkLst>
            <pc:docMk/>
            <pc:sldMk cId="2733342537" sldId="1650"/>
            <ac:spMk id="30" creationId="{E1EB1806-7182-474A-AD21-A684734C92B2}"/>
          </ac:spMkLst>
        </pc:spChg>
        <pc:spChg chg="add ord">
          <ac:chgData name="" userId="4926d2b407f31d77" providerId="LiveId" clId="{3107C65D-48CD-48CD-ACA0-620228626B62}" dt="2021-04-26T10:28:54.013" v="3268" actId="167"/>
          <ac:spMkLst>
            <pc:docMk/>
            <pc:sldMk cId="2733342537" sldId="1650"/>
            <ac:spMk id="31" creationId="{D1625C4F-1517-407C-A6AE-3D2B813F9BC1}"/>
          </ac:spMkLst>
        </pc:spChg>
        <pc:spChg chg="mod topLvl">
          <ac:chgData name="" userId="4926d2b407f31d77" providerId="LiveId" clId="{3107C65D-48CD-48CD-ACA0-620228626B62}" dt="2021-04-26T10:56:39.021" v="3417" actId="12788"/>
          <ac:spMkLst>
            <pc:docMk/>
            <pc:sldMk cId="2733342537" sldId="1650"/>
            <ac:spMk id="33" creationId="{F5168046-8752-427B-B6DE-6896C4DCB9B3}"/>
          </ac:spMkLst>
        </pc:spChg>
        <pc:spChg chg="mod topLvl">
          <ac:chgData name="" userId="4926d2b407f31d77" providerId="LiveId" clId="{3107C65D-48CD-48CD-ACA0-620228626B62}" dt="2021-04-26T10:40:34.197" v="3355" actId="207"/>
          <ac:spMkLst>
            <pc:docMk/>
            <pc:sldMk cId="2733342537" sldId="1650"/>
            <ac:spMk id="34" creationId="{D339AA97-05C9-4E88-825B-B8F736679483}"/>
          </ac:spMkLst>
        </pc:spChg>
        <pc:spChg chg="mod topLvl">
          <ac:chgData name="" userId="4926d2b407f31d77" providerId="LiveId" clId="{3107C65D-48CD-48CD-ACA0-620228626B62}" dt="2021-04-26T10:56:32.554" v="3413" actId="12788"/>
          <ac:spMkLst>
            <pc:docMk/>
            <pc:sldMk cId="2733342537" sldId="1650"/>
            <ac:spMk id="36" creationId="{71817185-C672-407D-A471-AFCA83BBD1CC}"/>
          </ac:spMkLst>
        </pc:spChg>
        <pc:spChg chg="mod topLvl">
          <ac:chgData name="" userId="4926d2b407f31d77" providerId="LiveId" clId="{3107C65D-48CD-48CD-ACA0-620228626B62}" dt="2021-04-26T10:48:49.036" v="3402" actId="208"/>
          <ac:spMkLst>
            <pc:docMk/>
            <pc:sldMk cId="2733342537" sldId="1650"/>
            <ac:spMk id="37" creationId="{1C65AC25-A1DB-4B6A-AE3D-332C9DCA33CC}"/>
          </ac:spMkLst>
        </pc:spChg>
        <pc:spChg chg="mod topLvl">
          <ac:chgData name="" userId="4926d2b407f31d77" providerId="LiveId" clId="{3107C65D-48CD-48CD-ACA0-620228626B62}" dt="2021-04-26T10:56:29.553" v="3411" actId="12788"/>
          <ac:spMkLst>
            <pc:docMk/>
            <pc:sldMk cId="2733342537" sldId="1650"/>
            <ac:spMk id="39" creationId="{902ED124-3C71-4AB3-90FC-A520AB134037}"/>
          </ac:spMkLst>
        </pc:spChg>
        <pc:spChg chg="mod topLvl">
          <ac:chgData name="" userId="4926d2b407f31d77" providerId="LiveId" clId="{3107C65D-48CD-48CD-ACA0-620228626B62}" dt="2021-04-26T10:48:49.036" v="3402" actId="208"/>
          <ac:spMkLst>
            <pc:docMk/>
            <pc:sldMk cId="2733342537" sldId="1650"/>
            <ac:spMk id="40" creationId="{565C893B-EA1E-409C-AAA6-B74F607A552C}"/>
          </ac:spMkLst>
        </pc:spChg>
        <pc:spChg chg="mod topLvl">
          <ac:chgData name="" userId="4926d2b407f31d77" providerId="LiveId" clId="{3107C65D-48CD-48CD-ACA0-620228626B62}" dt="2021-04-26T10:56:35.952" v="3415" actId="12788"/>
          <ac:spMkLst>
            <pc:docMk/>
            <pc:sldMk cId="2733342537" sldId="1650"/>
            <ac:spMk id="42" creationId="{79F65112-2C74-4903-A7F5-3B6B69A03848}"/>
          </ac:spMkLst>
        </pc:spChg>
        <pc:spChg chg="mod topLvl">
          <ac:chgData name="" userId="4926d2b407f31d77" providerId="LiveId" clId="{3107C65D-48CD-48CD-ACA0-620228626B62}" dt="2021-04-26T10:48:49.036" v="3402" actId="208"/>
          <ac:spMkLst>
            <pc:docMk/>
            <pc:sldMk cId="2733342537" sldId="1650"/>
            <ac:spMk id="43" creationId="{A49D3F90-3289-42B4-A1A8-E126F67008A9}"/>
          </ac:spMkLst>
        </pc:spChg>
        <pc:spChg chg="add mod">
          <ac:chgData name="" userId="4926d2b407f31d77" providerId="LiveId" clId="{3107C65D-48CD-48CD-ACA0-620228626B62}" dt="2021-04-26T10:38:41.215" v="3326" actId="1076"/>
          <ac:spMkLst>
            <pc:docMk/>
            <pc:sldMk cId="2733342537" sldId="1650"/>
            <ac:spMk id="44" creationId="{DF80BAD6-991B-4AD7-8560-D0E51D4B3B16}"/>
          </ac:spMkLst>
        </pc:spChg>
        <pc:spChg chg="add mod">
          <ac:chgData name="" userId="4926d2b407f31d77" providerId="LiveId" clId="{3107C65D-48CD-48CD-ACA0-620228626B62}" dt="2021-04-26T10:57:46.869" v="3419" actId="1076"/>
          <ac:spMkLst>
            <pc:docMk/>
            <pc:sldMk cId="2733342537" sldId="1650"/>
            <ac:spMk id="45" creationId="{278A0539-72AB-4A2C-B918-FA09909F4AAE}"/>
          </ac:spMkLst>
        </pc:spChg>
        <pc:spChg chg="add mod">
          <ac:chgData name="" userId="4926d2b407f31d77" providerId="LiveId" clId="{3107C65D-48CD-48CD-ACA0-620228626B62}" dt="2021-04-26T10:38:49.206" v="3329" actId="1076"/>
          <ac:spMkLst>
            <pc:docMk/>
            <pc:sldMk cId="2733342537" sldId="1650"/>
            <ac:spMk id="46" creationId="{F43C15AD-080C-4E8A-9954-76DAA69AA3F8}"/>
          </ac:spMkLst>
        </pc:spChg>
        <pc:spChg chg="add mod">
          <ac:chgData name="" userId="4926d2b407f31d77" providerId="LiveId" clId="{3107C65D-48CD-48CD-ACA0-620228626B62}" dt="2021-04-26T10:39:01.249" v="3334" actId="1076"/>
          <ac:spMkLst>
            <pc:docMk/>
            <pc:sldMk cId="2733342537" sldId="1650"/>
            <ac:spMk id="47" creationId="{00C42208-871F-44AD-BEE1-9930C5665838}"/>
          </ac:spMkLst>
        </pc:spChg>
        <pc:spChg chg="del mod topLvl">
          <ac:chgData name="" userId="4926d2b407f31d77" providerId="LiveId" clId="{3107C65D-48CD-48CD-ACA0-620228626B62}" dt="2021-04-26T10:48:17.097" v="3395" actId="478"/>
          <ac:spMkLst>
            <pc:docMk/>
            <pc:sldMk cId="2733342537" sldId="1650"/>
            <ac:spMk id="49" creationId="{61E64C3D-DD06-44F1-8479-3E15796BD95E}"/>
          </ac:spMkLst>
        </pc:spChg>
        <pc:spChg chg="del mod topLvl">
          <ac:chgData name="" userId="4926d2b407f31d77" providerId="LiveId" clId="{3107C65D-48CD-48CD-ACA0-620228626B62}" dt="2021-04-26T10:48:19.345" v="3396" actId="478"/>
          <ac:spMkLst>
            <pc:docMk/>
            <pc:sldMk cId="2733342537" sldId="1650"/>
            <ac:spMk id="51" creationId="{12DA4404-7D55-48A4-8420-1A6D6EA783A9}"/>
          </ac:spMkLst>
        </pc:spChg>
        <pc:spChg chg="del mod topLvl">
          <ac:chgData name="" userId="4926d2b407f31d77" providerId="LiveId" clId="{3107C65D-48CD-48CD-ACA0-620228626B62}" dt="2021-04-26T10:42:39.986" v="3386" actId="478"/>
          <ac:spMkLst>
            <pc:docMk/>
            <pc:sldMk cId="2733342537" sldId="1650"/>
            <ac:spMk id="54" creationId="{72E768C0-9ED9-45CD-B4D7-5B274DC05246}"/>
          </ac:spMkLst>
        </pc:spChg>
        <pc:spChg chg="del mod topLvl">
          <ac:chgData name="" userId="4926d2b407f31d77" providerId="LiveId" clId="{3107C65D-48CD-48CD-ACA0-620228626B62}" dt="2021-04-26T10:42:39.986" v="3386" actId="478"/>
          <ac:spMkLst>
            <pc:docMk/>
            <pc:sldMk cId="2733342537" sldId="1650"/>
            <ac:spMk id="55" creationId="{D4F87E12-3C93-4346-9C9E-473C900AA3A6}"/>
          </ac:spMkLst>
        </pc:spChg>
        <pc:spChg chg="del mod topLvl">
          <ac:chgData name="" userId="4926d2b407f31d77" providerId="LiveId" clId="{3107C65D-48CD-48CD-ACA0-620228626B62}" dt="2021-04-26T10:42:39.986" v="3386" actId="478"/>
          <ac:spMkLst>
            <pc:docMk/>
            <pc:sldMk cId="2733342537" sldId="1650"/>
            <ac:spMk id="56" creationId="{0D8206B3-0052-4BFD-945C-1303B7163D1A}"/>
          </ac:spMkLst>
        </pc:spChg>
        <pc:spChg chg="del mod topLvl">
          <ac:chgData name="" userId="4926d2b407f31d77" providerId="LiveId" clId="{3107C65D-48CD-48CD-ACA0-620228626B62}" dt="2021-04-26T10:42:39.986" v="3386" actId="478"/>
          <ac:spMkLst>
            <pc:docMk/>
            <pc:sldMk cId="2733342537" sldId="1650"/>
            <ac:spMk id="57" creationId="{86009FCD-F87A-4BAD-8AF8-3765ED56252A}"/>
          </ac:spMkLst>
        </pc:spChg>
        <pc:spChg chg="del mod topLvl">
          <ac:chgData name="" userId="4926d2b407f31d77" providerId="LiveId" clId="{3107C65D-48CD-48CD-ACA0-620228626B62}" dt="2021-04-26T10:48:13.129" v="3392" actId="478"/>
          <ac:spMkLst>
            <pc:docMk/>
            <pc:sldMk cId="2733342537" sldId="1650"/>
            <ac:spMk id="59" creationId="{FEF7E32C-528A-41F9-ADEB-61CD486DF0D9}"/>
          </ac:spMkLst>
        </pc:spChg>
        <pc:spChg chg="del mod topLvl">
          <ac:chgData name="" userId="4926d2b407f31d77" providerId="LiveId" clId="{3107C65D-48CD-48CD-ACA0-620228626B62}" dt="2021-04-26T10:48:13.993" v="3393" actId="478"/>
          <ac:spMkLst>
            <pc:docMk/>
            <pc:sldMk cId="2733342537" sldId="1650"/>
            <ac:spMk id="60" creationId="{841CF743-BC24-4041-A11D-DC87510A0ABF}"/>
          </ac:spMkLst>
        </pc:spChg>
        <pc:spChg chg="del mod topLvl">
          <ac:chgData name="" userId="4926d2b407f31d77" providerId="LiveId" clId="{3107C65D-48CD-48CD-ACA0-620228626B62}" dt="2021-04-26T10:48:14.665" v="3394" actId="478"/>
          <ac:spMkLst>
            <pc:docMk/>
            <pc:sldMk cId="2733342537" sldId="1650"/>
            <ac:spMk id="62" creationId="{AC3969BE-17D3-495F-AEF0-A2A9799B86BA}"/>
          </ac:spMkLst>
        </pc:spChg>
        <pc:spChg chg="del mod topLvl">
          <ac:chgData name="" userId="4926d2b407f31d77" providerId="LiveId" clId="{3107C65D-48CD-48CD-ACA0-620228626B62}" dt="2021-04-26T10:48:11.793" v="3391" actId="478"/>
          <ac:spMkLst>
            <pc:docMk/>
            <pc:sldMk cId="2733342537" sldId="1650"/>
            <ac:spMk id="64" creationId="{31F2BB9C-E481-4E06-A6AE-665DCC7F6F0E}"/>
          </ac:spMkLst>
        </pc:spChg>
        <pc:spChg chg="del mod topLvl">
          <ac:chgData name="" userId="4926d2b407f31d77" providerId="LiveId" clId="{3107C65D-48CD-48CD-ACA0-620228626B62}" dt="2021-04-26T10:48:10.761" v="3390" actId="478"/>
          <ac:spMkLst>
            <pc:docMk/>
            <pc:sldMk cId="2733342537" sldId="1650"/>
            <ac:spMk id="65" creationId="{9806D035-9BAE-4DB8-A9C7-CE7EFA20C3D3}"/>
          </ac:spMkLst>
        </pc:spChg>
        <pc:spChg chg="mod topLvl">
          <ac:chgData name="" userId="4926d2b407f31d77" providerId="LiveId" clId="{3107C65D-48CD-48CD-ACA0-620228626B62}" dt="2021-04-26T10:56:25.808" v="3409" actId="12788"/>
          <ac:spMkLst>
            <pc:docMk/>
            <pc:sldMk cId="2733342537" sldId="1650"/>
            <ac:spMk id="70" creationId="{81646CB2-2C99-4F25-B28E-0692E7F85105}"/>
          </ac:spMkLst>
        </pc:spChg>
        <pc:spChg chg="mod topLvl">
          <ac:chgData name="" userId="4926d2b407f31d77" providerId="LiveId" clId="{3107C65D-48CD-48CD-ACA0-620228626B62}" dt="2021-04-26T10:48:49.036" v="3402" actId="208"/>
          <ac:spMkLst>
            <pc:docMk/>
            <pc:sldMk cId="2733342537" sldId="1650"/>
            <ac:spMk id="71" creationId="{D7BB9F46-E7C8-4B8C-B339-81D0B38083AF}"/>
          </ac:spMkLst>
        </pc:spChg>
        <pc:spChg chg="add mod">
          <ac:chgData name="" userId="4926d2b407f31d77" providerId="LiveId" clId="{3107C65D-48CD-48CD-ACA0-620228626B62}" dt="2021-04-26T10:38:55.402" v="3332" actId="1076"/>
          <ac:spMkLst>
            <pc:docMk/>
            <pc:sldMk cId="2733342537" sldId="1650"/>
            <ac:spMk id="72" creationId="{EB5397DC-FE1C-442F-84CC-ECC3FF1D88E5}"/>
          </ac:spMkLst>
        </pc:spChg>
        <pc:grpChg chg="add del mod">
          <ac:chgData name="" userId="4926d2b407f31d77" providerId="LiveId" clId="{3107C65D-48CD-48CD-ACA0-620228626B62}" dt="2021-04-26T10:39:07.202" v="3335" actId="165"/>
          <ac:grpSpMkLst>
            <pc:docMk/>
            <pc:sldMk cId="2733342537" sldId="1650"/>
            <ac:grpSpMk id="3" creationId="{DE29B9D4-766C-48BD-A4BD-82940085FC07}"/>
          </ac:grpSpMkLst>
        </pc:grpChg>
        <pc:grpChg chg="add del mod topLvl">
          <ac:chgData name="" userId="4926d2b407f31d77" providerId="LiveId" clId="{3107C65D-48CD-48CD-ACA0-620228626B62}" dt="2021-04-26T10:39:08.682" v="3336" actId="165"/>
          <ac:grpSpMkLst>
            <pc:docMk/>
            <pc:sldMk cId="2733342537" sldId="1650"/>
            <ac:grpSpMk id="32" creationId="{DCA70665-D362-44B7-91AC-A116E7F891B8}"/>
          </ac:grpSpMkLst>
        </pc:grpChg>
        <pc:grpChg chg="add del mod topLvl">
          <ac:chgData name="" userId="4926d2b407f31d77" providerId="LiveId" clId="{3107C65D-48CD-48CD-ACA0-620228626B62}" dt="2021-04-26T10:39:08.682" v="3336" actId="165"/>
          <ac:grpSpMkLst>
            <pc:docMk/>
            <pc:sldMk cId="2733342537" sldId="1650"/>
            <ac:grpSpMk id="35" creationId="{7ACB8FB1-7B92-4117-9DC5-55169F72D259}"/>
          </ac:grpSpMkLst>
        </pc:grpChg>
        <pc:grpChg chg="add del mod topLvl">
          <ac:chgData name="" userId="4926d2b407f31d77" providerId="LiveId" clId="{3107C65D-48CD-48CD-ACA0-620228626B62}" dt="2021-04-26T10:39:08.682" v="3336" actId="165"/>
          <ac:grpSpMkLst>
            <pc:docMk/>
            <pc:sldMk cId="2733342537" sldId="1650"/>
            <ac:grpSpMk id="38" creationId="{02785BD2-D429-488D-8642-0D34ECC81F5D}"/>
          </ac:grpSpMkLst>
        </pc:grpChg>
        <pc:grpChg chg="add del mod topLvl">
          <ac:chgData name="" userId="4926d2b407f31d77" providerId="LiveId" clId="{3107C65D-48CD-48CD-ACA0-620228626B62}" dt="2021-04-26T10:39:08.682" v="3336" actId="165"/>
          <ac:grpSpMkLst>
            <pc:docMk/>
            <pc:sldMk cId="2733342537" sldId="1650"/>
            <ac:grpSpMk id="41" creationId="{78FE06CD-C2B0-4767-825C-11F2BBE30C68}"/>
          </ac:grpSpMkLst>
        </pc:grpChg>
        <pc:grpChg chg="add del mod topLvl">
          <ac:chgData name="" userId="4926d2b407f31d77" providerId="LiveId" clId="{3107C65D-48CD-48CD-ACA0-620228626B62}" dt="2021-04-26T10:39:08.682" v="3336" actId="165"/>
          <ac:grpSpMkLst>
            <pc:docMk/>
            <pc:sldMk cId="2733342537" sldId="1650"/>
            <ac:grpSpMk id="48" creationId="{06C66326-F532-4267-A9B6-96FCF4127FAA}"/>
          </ac:grpSpMkLst>
        </pc:grpChg>
        <pc:grpChg chg="add del mod topLvl">
          <ac:chgData name="" userId="4926d2b407f31d77" providerId="LiveId" clId="{3107C65D-48CD-48CD-ACA0-620228626B62}" dt="2021-04-26T10:39:08.682" v="3336" actId="165"/>
          <ac:grpSpMkLst>
            <pc:docMk/>
            <pc:sldMk cId="2733342537" sldId="1650"/>
            <ac:grpSpMk id="53" creationId="{BB0498B9-1744-49CC-97A9-46A92BAE8180}"/>
          </ac:grpSpMkLst>
        </pc:grpChg>
        <pc:grpChg chg="add del mod topLvl">
          <ac:chgData name="" userId="4926d2b407f31d77" providerId="LiveId" clId="{3107C65D-48CD-48CD-ACA0-620228626B62}" dt="2021-04-26T10:39:08.682" v="3336" actId="165"/>
          <ac:grpSpMkLst>
            <pc:docMk/>
            <pc:sldMk cId="2733342537" sldId="1650"/>
            <ac:grpSpMk id="58" creationId="{9EA95AAE-58FF-489B-9626-9CF90795CBE0}"/>
          </ac:grpSpMkLst>
        </pc:grpChg>
        <pc:grpChg chg="add del mod topLvl">
          <ac:chgData name="" userId="4926d2b407f31d77" providerId="LiveId" clId="{3107C65D-48CD-48CD-ACA0-620228626B62}" dt="2021-04-26T10:39:08.682" v="3336" actId="165"/>
          <ac:grpSpMkLst>
            <pc:docMk/>
            <pc:sldMk cId="2733342537" sldId="1650"/>
            <ac:grpSpMk id="63" creationId="{D629E88E-B9DC-452E-A4FD-8E6555B18287}"/>
          </ac:grpSpMkLst>
        </pc:grpChg>
        <pc:grpChg chg="del mod topLvl">
          <ac:chgData name="" userId="4926d2b407f31d77" providerId="LiveId" clId="{3107C65D-48CD-48CD-ACA0-620228626B62}" dt="2021-04-26T10:48:09.465" v="3389" actId="478"/>
          <ac:grpSpMkLst>
            <pc:docMk/>
            <pc:sldMk cId="2733342537" sldId="1650"/>
            <ac:grpSpMk id="66" creationId="{46D486CC-AF3C-41F3-A217-2E580886E225}"/>
          </ac:grpSpMkLst>
        </pc:grpChg>
        <pc:grpChg chg="add del mod topLvl">
          <ac:chgData name="" userId="4926d2b407f31d77" providerId="LiveId" clId="{3107C65D-48CD-48CD-ACA0-620228626B62}" dt="2021-04-26T10:39:08.682" v="3336" actId="165"/>
          <ac:grpSpMkLst>
            <pc:docMk/>
            <pc:sldMk cId="2733342537" sldId="1650"/>
            <ac:grpSpMk id="69" creationId="{8F1312E6-0288-497C-A385-A8D5CAFC5CB4}"/>
          </ac:grpSpMkLst>
        </pc:grpChg>
        <pc:picChg chg="add mod">
          <ac:chgData name="" userId="4926d2b407f31d77" providerId="LiveId" clId="{3107C65D-48CD-48CD-ACA0-620228626B62}" dt="2021-04-26T10:57:43.266" v="3418" actId="207"/>
          <ac:picMkLst>
            <pc:docMk/>
            <pc:sldMk cId="2733342537" sldId="1650"/>
            <ac:picMk id="6" creationId="{528D7E3A-C942-4A72-B2A6-312BAF7F4680}"/>
          </ac:picMkLst>
        </pc:picChg>
        <pc:picChg chg="add mod">
          <ac:chgData name="" userId="4926d2b407f31d77" providerId="LiveId" clId="{3107C65D-48CD-48CD-ACA0-620228626B62}" dt="2021-04-26T10:57:43.266" v="3418" actId="207"/>
          <ac:picMkLst>
            <pc:docMk/>
            <pc:sldMk cId="2733342537" sldId="1650"/>
            <ac:picMk id="8" creationId="{5C7B1D82-2DF4-4653-96DE-0C81DD38BCAC}"/>
          </ac:picMkLst>
        </pc:picChg>
        <pc:picChg chg="add mod">
          <ac:chgData name="" userId="4926d2b407f31d77" providerId="LiveId" clId="{3107C65D-48CD-48CD-ACA0-620228626B62}" dt="2021-04-26T10:57:43.266" v="3418" actId="207"/>
          <ac:picMkLst>
            <pc:docMk/>
            <pc:sldMk cId="2733342537" sldId="1650"/>
            <ac:picMk id="10" creationId="{42710D75-ADA7-489A-AB1C-EC39C7468689}"/>
          </ac:picMkLst>
        </pc:picChg>
        <pc:picChg chg="add mod">
          <ac:chgData name="" userId="4926d2b407f31d77" providerId="LiveId" clId="{3107C65D-48CD-48CD-ACA0-620228626B62}" dt="2021-04-26T10:57:43.266" v="3418" actId="207"/>
          <ac:picMkLst>
            <pc:docMk/>
            <pc:sldMk cId="2733342537" sldId="1650"/>
            <ac:picMk id="12" creationId="{F57A0988-2E61-4DB3-83E4-D5168D375836}"/>
          </ac:picMkLst>
        </pc:picChg>
        <pc:picChg chg="add del mod topLvl">
          <ac:chgData name="" userId="4926d2b407f31d77" providerId="LiveId" clId="{3107C65D-48CD-48CD-ACA0-620228626B62}" dt="2021-04-26T10:49:10.241" v="3405" actId="478"/>
          <ac:picMkLst>
            <pc:docMk/>
            <pc:sldMk cId="2733342537" sldId="1650"/>
            <ac:picMk id="73" creationId="{B930A960-946D-4178-8F0D-DE5AEABFD6A6}"/>
          </ac:picMkLst>
        </pc:picChg>
        <pc:picChg chg="add mod">
          <ac:chgData name="" userId="4926d2b407f31d77" providerId="LiveId" clId="{3107C65D-48CD-48CD-ACA0-620228626B62}" dt="2021-04-26T10:57:43.266" v="3418" actId="207"/>
          <ac:picMkLst>
            <pc:docMk/>
            <pc:sldMk cId="2733342537" sldId="1650"/>
            <ac:picMk id="78" creationId="{F1BBCE1D-0EED-4010-AF0F-98440A4FBFBA}"/>
          </ac:picMkLst>
        </pc:picChg>
      </pc:sldChg>
      <pc:sldChg chg="addSp delSp modSp mod">
        <pc:chgData name="" userId="4926d2b407f31d77" providerId="LiveId" clId="{3107C65D-48CD-48CD-ACA0-620228626B62}" dt="2021-04-26T13:53:03.582" v="3983" actId="167"/>
        <pc:sldMkLst>
          <pc:docMk/>
          <pc:sldMk cId="612881200" sldId="1652"/>
        </pc:sldMkLst>
        <pc:spChg chg="add del mod">
          <ac:chgData name="" userId="4926d2b407f31d77" providerId="LiveId" clId="{3107C65D-48CD-48CD-ACA0-620228626B62}" dt="2021-04-26T13:47:52.793" v="3907" actId="478"/>
          <ac:spMkLst>
            <pc:docMk/>
            <pc:sldMk cId="612881200" sldId="1652"/>
            <ac:spMk id="14" creationId="{35522345-C067-4096-A968-12469D52A3FF}"/>
          </ac:spMkLst>
        </pc:spChg>
        <pc:spChg chg="add mod ord">
          <ac:chgData name="" userId="4926d2b407f31d77" providerId="LiveId" clId="{3107C65D-48CD-48CD-ACA0-620228626B62}" dt="2021-04-26T13:53:03.582" v="3983" actId="167"/>
          <ac:spMkLst>
            <pc:docMk/>
            <pc:sldMk cId="612881200" sldId="1652"/>
            <ac:spMk id="16" creationId="{024873B6-FBFA-4DF8-99AA-6B471C7ADDE5}"/>
          </ac:spMkLst>
        </pc:spChg>
        <pc:spChg chg="add mod">
          <ac:chgData name="" userId="4926d2b407f31d77" providerId="LiveId" clId="{3107C65D-48CD-48CD-ACA0-620228626B62}" dt="2021-04-26T13:39:12.180" v="3794" actId="1076"/>
          <ac:spMkLst>
            <pc:docMk/>
            <pc:sldMk cId="612881200" sldId="1652"/>
            <ac:spMk id="17" creationId="{C5807C0F-F05E-40FD-B2B7-69DA9CCF0EF5}"/>
          </ac:spMkLst>
        </pc:spChg>
        <pc:spChg chg="add mod">
          <ac:chgData name="" userId="4926d2b407f31d77" providerId="LiveId" clId="{3107C65D-48CD-48CD-ACA0-620228626B62}" dt="2021-04-26T13:47:00.463" v="3888" actId="207"/>
          <ac:spMkLst>
            <pc:docMk/>
            <pc:sldMk cId="612881200" sldId="1652"/>
            <ac:spMk id="18" creationId="{B0B3E105-D8D2-4E27-9072-29A5A8A00B83}"/>
          </ac:spMkLst>
        </pc:spChg>
        <pc:spChg chg="add mod">
          <ac:chgData name="" userId="4926d2b407f31d77" providerId="LiveId" clId="{3107C65D-48CD-48CD-ACA0-620228626B62}" dt="2021-04-26T13:37:14.418" v="3759" actId="552"/>
          <ac:spMkLst>
            <pc:docMk/>
            <pc:sldMk cId="612881200" sldId="1652"/>
            <ac:spMk id="19" creationId="{B5FB80F9-A674-43B0-9A08-72414F88C834}"/>
          </ac:spMkLst>
        </pc:spChg>
        <pc:spChg chg="add mod">
          <ac:chgData name="" userId="4926d2b407f31d77" providerId="LiveId" clId="{3107C65D-48CD-48CD-ACA0-620228626B62}" dt="2021-04-26T13:42:11.609" v="3829" actId="1036"/>
          <ac:spMkLst>
            <pc:docMk/>
            <pc:sldMk cId="612881200" sldId="1652"/>
            <ac:spMk id="20" creationId="{AE771430-CE8A-40EC-B581-A6F74C647D87}"/>
          </ac:spMkLst>
        </pc:spChg>
        <pc:spChg chg="add mod">
          <ac:chgData name="" userId="4926d2b407f31d77" providerId="LiveId" clId="{3107C65D-48CD-48CD-ACA0-620228626B62}" dt="2021-04-26T13:42:07.745" v="3826" actId="1035"/>
          <ac:spMkLst>
            <pc:docMk/>
            <pc:sldMk cId="612881200" sldId="1652"/>
            <ac:spMk id="21" creationId="{4E9D9AEE-893A-4B2C-915E-2AC8F3BB8B83}"/>
          </ac:spMkLst>
        </pc:spChg>
        <pc:spChg chg="add mod">
          <ac:chgData name="" userId="4926d2b407f31d77" providerId="LiveId" clId="{3107C65D-48CD-48CD-ACA0-620228626B62}" dt="2021-04-26T13:42:07.745" v="3826" actId="1035"/>
          <ac:spMkLst>
            <pc:docMk/>
            <pc:sldMk cId="612881200" sldId="1652"/>
            <ac:spMk id="22" creationId="{F628B251-AFDC-4167-AE09-E0EED6285BB6}"/>
          </ac:spMkLst>
        </pc:spChg>
        <pc:spChg chg="add mod">
          <ac:chgData name="" userId="4926d2b407f31d77" providerId="LiveId" clId="{3107C65D-48CD-48CD-ACA0-620228626B62}" dt="2021-04-26T13:42:07.745" v="3826" actId="1035"/>
          <ac:spMkLst>
            <pc:docMk/>
            <pc:sldMk cId="612881200" sldId="1652"/>
            <ac:spMk id="23" creationId="{E51EB0A5-A3C1-482D-A38D-9CFAEDBDD408}"/>
          </ac:spMkLst>
        </pc:spChg>
        <pc:spChg chg="add mod">
          <ac:chgData name="" userId="4926d2b407f31d77" providerId="LiveId" clId="{3107C65D-48CD-48CD-ACA0-620228626B62}" dt="2021-04-26T13:42:07.745" v="3826" actId="1035"/>
          <ac:spMkLst>
            <pc:docMk/>
            <pc:sldMk cId="612881200" sldId="1652"/>
            <ac:spMk id="24" creationId="{3F1E0963-A1DB-4A94-AAC5-CFCB9EEE15B2}"/>
          </ac:spMkLst>
        </pc:spChg>
        <pc:spChg chg="add mod">
          <ac:chgData name="" userId="4926d2b407f31d77" providerId="LiveId" clId="{3107C65D-48CD-48CD-ACA0-620228626B62}" dt="2021-04-26T13:50:49.156" v="3953" actId="1076"/>
          <ac:spMkLst>
            <pc:docMk/>
            <pc:sldMk cId="612881200" sldId="1652"/>
            <ac:spMk id="36" creationId="{F1A5A766-393D-4EA8-B59C-28F0A8E32EFF}"/>
          </ac:spMkLst>
        </pc:spChg>
        <pc:spChg chg="add mod">
          <ac:chgData name="" userId="4926d2b407f31d77" providerId="LiveId" clId="{3107C65D-48CD-48CD-ACA0-620228626B62}" dt="2021-04-26T13:50:57.876" v="3956" actId="20577"/>
          <ac:spMkLst>
            <pc:docMk/>
            <pc:sldMk cId="612881200" sldId="1652"/>
            <ac:spMk id="37" creationId="{8CAB1B06-6555-4DF1-8142-6D0DBD178727}"/>
          </ac:spMkLst>
        </pc:spChg>
        <pc:graphicFrameChg chg="add mod">
          <ac:chgData name="" userId="4926d2b407f31d77" providerId="LiveId" clId="{3107C65D-48CD-48CD-ACA0-620228626B62}" dt="2021-04-26T13:52:48.831" v="3980" actId="167"/>
          <ac:graphicFrameMkLst>
            <pc:docMk/>
            <pc:sldMk cId="612881200" sldId="1652"/>
            <ac:graphicFrameMk id="13" creationId="{274E699A-EDCF-4C0C-9B1F-1ACA8381A494}"/>
          </ac:graphicFrameMkLst>
        </pc:graphicFrameChg>
        <pc:picChg chg="add mod">
          <ac:chgData name="" userId="4926d2b407f31d77" providerId="LiveId" clId="{3107C65D-48CD-48CD-ACA0-620228626B62}" dt="2021-04-26T13:42:07.745" v="3826" actId="1035"/>
          <ac:picMkLst>
            <pc:docMk/>
            <pc:sldMk cId="612881200" sldId="1652"/>
            <ac:picMk id="3" creationId="{18C560F1-8A7C-4DC3-B4B9-86DC12E891AC}"/>
          </ac:picMkLst>
        </pc:picChg>
        <pc:picChg chg="add mod">
          <ac:chgData name="" userId="4926d2b407f31d77" providerId="LiveId" clId="{3107C65D-48CD-48CD-ACA0-620228626B62}" dt="2021-04-26T13:42:07.745" v="3826" actId="1035"/>
          <ac:picMkLst>
            <pc:docMk/>
            <pc:sldMk cId="612881200" sldId="1652"/>
            <ac:picMk id="6" creationId="{7F6323BA-EF86-4EE2-9603-78A9DA7BAD76}"/>
          </ac:picMkLst>
        </pc:picChg>
        <pc:picChg chg="add mod">
          <ac:chgData name="" userId="4926d2b407f31d77" providerId="LiveId" clId="{3107C65D-48CD-48CD-ACA0-620228626B62}" dt="2021-04-26T13:42:07.745" v="3826" actId="1035"/>
          <ac:picMkLst>
            <pc:docMk/>
            <pc:sldMk cId="612881200" sldId="1652"/>
            <ac:picMk id="8" creationId="{4F4AD2A2-9DD5-419E-9408-99CE1FBF6D2E}"/>
          </ac:picMkLst>
        </pc:picChg>
        <pc:picChg chg="add mod">
          <ac:chgData name="" userId="4926d2b407f31d77" providerId="LiveId" clId="{3107C65D-48CD-48CD-ACA0-620228626B62}" dt="2021-04-26T13:42:07.745" v="3826" actId="1035"/>
          <ac:picMkLst>
            <pc:docMk/>
            <pc:sldMk cId="612881200" sldId="1652"/>
            <ac:picMk id="10" creationId="{D993EEB3-1174-4081-9FBF-3FEA162FBA88}"/>
          </ac:picMkLst>
        </pc:picChg>
        <pc:cxnChg chg="add mod ord">
          <ac:chgData name="" userId="4926d2b407f31d77" providerId="LiveId" clId="{3107C65D-48CD-48CD-ACA0-620228626B62}" dt="2021-04-26T13:53:03.582" v="3983" actId="167"/>
          <ac:cxnSpMkLst>
            <pc:docMk/>
            <pc:sldMk cId="612881200" sldId="1652"/>
            <ac:cxnSpMk id="27" creationId="{FD0BC5AF-FFC9-4756-A3F7-F294B44F10A1}"/>
          </ac:cxnSpMkLst>
        </pc:cxnChg>
        <pc:cxnChg chg="add mod ord">
          <ac:chgData name="" userId="4926d2b407f31d77" providerId="LiveId" clId="{3107C65D-48CD-48CD-ACA0-620228626B62}" dt="2021-04-26T13:53:03.582" v="3983" actId="167"/>
          <ac:cxnSpMkLst>
            <pc:docMk/>
            <pc:sldMk cId="612881200" sldId="1652"/>
            <ac:cxnSpMk id="41" creationId="{73637D74-396E-4C1E-90CC-4118B6189400}"/>
          </ac:cxnSpMkLst>
        </pc:cxnChg>
      </pc:sldChg>
      <pc:sldChg chg="addSp delSp modSp">
        <pc:chgData name="" userId="4926d2b407f31d77" providerId="LiveId" clId="{3107C65D-48CD-48CD-ACA0-620228626B62}" dt="2021-04-26T14:36:10.477" v="4452" actId="554"/>
        <pc:sldMkLst>
          <pc:docMk/>
          <pc:sldMk cId="2840764070" sldId="1653"/>
        </pc:sldMkLst>
        <pc:spChg chg="mod">
          <ac:chgData name="" userId="4926d2b407f31d77" providerId="LiveId" clId="{3107C65D-48CD-48CD-ACA0-620228626B62}" dt="2021-04-23T09:18:00.058" v="1409" actId="20577"/>
          <ac:spMkLst>
            <pc:docMk/>
            <pc:sldMk cId="2840764070" sldId="1653"/>
            <ac:spMk id="5" creationId="{BC01E833-A438-4C2A-AF28-2B402D7F80E5}"/>
          </ac:spMkLst>
        </pc:spChg>
        <pc:spChg chg="add mod ord">
          <ac:chgData name="" userId="4926d2b407f31d77" providerId="LiveId" clId="{3107C65D-48CD-48CD-ACA0-620228626B62}" dt="2021-04-26T14:30:57.380" v="4371" actId="1037"/>
          <ac:spMkLst>
            <pc:docMk/>
            <pc:sldMk cId="2840764070" sldId="1653"/>
            <ac:spMk id="12" creationId="{4A0DF3FD-98C6-42F8-9E6D-8D08B8FB736E}"/>
          </ac:spMkLst>
        </pc:spChg>
        <pc:spChg chg="mod">
          <ac:chgData name="" userId="4926d2b407f31d77" providerId="LiveId" clId="{3107C65D-48CD-48CD-ACA0-620228626B62}" dt="2021-04-26T14:02:56.480" v="4010" actId="14861"/>
          <ac:spMkLst>
            <pc:docMk/>
            <pc:sldMk cId="2840764070" sldId="1653"/>
            <ac:spMk id="27" creationId="{3E701EB1-85B2-4FE9-9F46-161EBC7EB6E1}"/>
          </ac:spMkLst>
        </pc:spChg>
        <pc:spChg chg="mod">
          <ac:chgData name="" userId="4926d2b407f31d77" providerId="LiveId" clId="{3107C65D-48CD-48CD-ACA0-620228626B62}" dt="2021-04-26T14:30:12.813" v="4359" actId="404"/>
          <ac:spMkLst>
            <pc:docMk/>
            <pc:sldMk cId="2840764070" sldId="1653"/>
            <ac:spMk id="29" creationId="{F32BC388-FC91-44B0-A3EF-D2A51B5E53F0}"/>
          </ac:spMkLst>
        </pc:spChg>
        <pc:spChg chg="mod">
          <ac:chgData name="" userId="4926d2b407f31d77" providerId="LiveId" clId="{3107C65D-48CD-48CD-ACA0-620228626B62}" dt="2021-04-26T14:30:15.935" v="4362" actId="404"/>
          <ac:spMkLst>
            <pc:docMk/>
            <pc:sldMk cId="2840764070" sldId="1653"/>
            <ac:spMk id="30" creationId="{8BA8180B-F11B-4B7B-A837-0258955B4D59}"/>
          </ac:spMkLst>
        </pc:spChg>
        <pc:spChg chg="mod">
          <ac:chgData name="" userId="4926d2b407f31d77" providerId="LiveId" clId="{3107C65D-48CD-48CD-ACA0-620228626B62}" dt="2021-04-26T14:30:19.580" v="4363" actId="404"/>
          <ac:spMkLst>
            <pc:docMk/>
            <pc:sldMk cId="2840764070" sldId="1653"/>
            <ac:spMk id="31" creationId="{EA065477-BD4B-493B-9F48-5A80BE9BEBD1}"/>
          </ac:spMkLst>
        </pc:spChg>
        <pc:spChg chg="mod">
          <ac:chgData name="" userId="4926d2b407f31d77" providerId="LiveId" clId="{3107C65D-48CD-48CD-ACA0-620228626B62}" dt="2021-04-26T14:04:51.391" v="4031" actId="404"/>
          <ac:spMkLst>
            <pc:docMk/>
            <pc:sldMk cId="2840764070" sldId="1653"/>
            <ac:spMk id="32" creationId="{18DC6511-9204-4E9E-AC5B-6C15172DA14D}"/>
          </ac:spMkLst>
        </pc:spChg>
        <pc:spChg chg="add mod ord">
          <ac:chgData name="" userId="4926d2b407f31d77" providerId="LiveId" clId="{3107C65D-48CD-48CD-ACA0-620228626B62}" dt="2021-04-26T14:35:07.098" v="4444" actId="1038"/>
          <ac:spMkLst>
            <pc:docMk/>
            <pc:sldMk cId="2840764070" sldId="1653"/>
            <ac:spMk id="36" creationId="{3126D84C-0A88-4942-878B-BF151E59724F}"/>
          </ac:spMkLst>
        </pc:spChg>
        <pc:spChg chg="add mod">
          <ac:chgData name="" userId="4926d2b407f31d77" providerId="LiveId" clId="{3107C65D-48CD-48CD-ACA0-620228626B62}" dt="2021-04-26T14:30:57.380" v="4371" actId="1037"/>
          <ac:spMkLst>
            <pc:docMk/>
            <pc:sldMk cId="2840764070" sldId="1653"/>
            <ac:spMk id="37" creationId="{FC0B5073-8428-41E8-921F-378039335D2B}"/>
          </ac:spMkLst>
        </pc:spChg>
        <pc:spChg chg="add mod">
          <ac:chgData name="" userId="4926d2b407f31d77" providerId="LiveId" clId="{3107C65D-48CD-48CD-ACA0-620228626B62}" dt="2021-04-26T14:30:57.380" v="4371" actId="1037"/>
          <ac:spMkLst>
            <pc:docMk/>
            <pc:sldMk cId="2840764070" sldId="1653"/>
            <ac:spMk id="38" creationId="{0A536C31-E4AC-41C9-94F0-865A3E2A8ABA}"/>
          </ac:spMkLst>
        </pc:spChg>
        <pc:spChg chg="add mod">
          <ac:chgData name="" userId="4926d2b407f31d77" providerId="LiveId" clId="{3107C65D-48CD-48CD-ACA0-620228626B62}" dt="2021-04-26T14:30:57.380" v="4371" actId="1037"/>
          <ac:spMkLst>
            <pc:docMk/>
            <pc:sldMk cId="2840764070" sldId="1653"/>
            <ac:spMk id="39" creationId="{C74B005A-A667-4F3E-8A39-FBBCDEF5C5CE}"/>
          </ac:spMkLst>
        </pc:spChg>
        <pc:spChg chg="add mod">
          <ac:chgData name="" userId="4926d2b407f31d77" providerId="LiveId" clId="{3107C65D-48CD-48CD-ACA0-620228626B62}" dt="2021-04-26T14:30:57.380" v="4371" actId="1037"/>
          <ac:spMkLst>
            <pc:docMk/>
            <pc:sldMk cId="2840764070" sldId="1653"/>
            <ac:spMk id="40" creationId="{7DB1FF1A-5F2A-4E14-B883-29732E6C815D}"/>
          </ac:spMkLst>
        </pc:spChg>
        <pc:spChg chg="mod topLvl">
          <ac:chgData name="" userId="4926d2b407f31d77" providerId="LiveId" clId="{3107C65D-48CD-48CD-ACA0-620228626B62}" dt="2021-04-26T14:33:33.585" v="4425" actId="1076"/>
          <ac:spMkLst>
            <pc:docMk/>
            <pc:sldMk cId="2840764070" sldId="1653"/>
            <ac:spMk id="42" creationId="{CE80A727-D51D-4D4D-BF61-F0966E4CA2F5}"/>
          </ac:spMkLst>
        </pc:spChg>
        <pc:spChg chg="mod topLvl">
          <ac:chgData name="" userId="4926d2b407f31d77" providerId="LiveId" clId="{3107C65D-48CD-48CD-ACA0-620228626B62}" dt="2021-04-26T14:32:11.428" v="4379" actId="1076"/>
          <ac:spMkLst>
            <pc:docMk/>
            <pc:sldMk cId="2840764070" sldId="1653"/>
            <ac:spMk id="43" creationId="{BC8C352D-F76C-431A-83AF-4CCAE802C548}"/>
          </ac:spMkLst>
        </pc:spChg>
        <pc:spChg chg="mod topLvl">
          <ac:chgData name="" userId="4926d2b407f31d77" providerId="LiveId" clId="{3107C65D-48CD-48CD-ACA0-620228626B62}" dt="2021-04-26T14:36:10.477" v="4452" actId="554"/>
          <ac:spMkLst>
            <pc:docMk/>
            <pc:sldMk cId="2840764070" sldId="1653"/>
            <ac:spMk id="44" creationId="{BC02D305-061B-44D0-BA15-60C8C5D6F171}"/>
          </ac:spMkLst>
        </pc:spChg>
        <pc:spChg chg="mod ord topLvl">
          <ac:chgData name="" userId="4926d2b407f31d77" providerId="LiveId" clId="{3107C65D-48CD-48CD-ACA0-620228626B62}" dt="2021-04-26T14:33:00.522" v="4416" actId="1037"/>
          <ac:spMkLst>
            <pc:docMk/>
            <pc:sldMk cId="2840764070" sldId="1653"/>
            <ac:spMk id="45" creationId="{186A1843-1B0C-4416-9B08-6F3953ECB3FC}"/>
          </ac:spMkLst>
        </pc:spChg>
        <pc:spChg chg="del mod topLvl">
          <ac:chgData name="" userId="4926d2b407f31d77" providerId="LiveId" clId="{3107C65D-48CD-48CD-ACA0-620228626B62}" dt="2021-04-26T14:34:03.217" v="4433" actId="478"/>
          <ac:spMkLst>
            <pc:docMk/>
            <pc:sldMk cId="2840764070" sldId="1653"/>
            <ac:spMk id="46" creationId="{319BBAF7-490A-4A03-9894-26F235F23485}"/>
          </ac:spMkLst>
        </pc:spChg>
        <pc:spChg chg="mod topLvl">
          <ac:chgData name="" userId="4926d2b407f31d77" providerId="LiveId" clId="{3107C65D-48CD-48CD-ACA0-620228626B62}" dt="2021-04-26T14:36:10.477" v="4452" actId="554"/>
          <ac:spMkLst>
            <pc:docMk/>
            <pc:sldMk cId="2840764070" sldId="1653"/>
            <ac:spMk id="47" creationId="{A71CC969-118D-4A00-96CA-FC928A76FF68}"/>
          </ac:spMkLst>
        </pc:spChg>
        <pc:spChg chg="mod topLvl">
          <ac:chgData name="" userId="4926d2b407f31d77" providerId="LiveId" clId="{3107C65D-48CD-48CD-ACA0-620228626B62}" dt="2021-04-26T14:33:33.585" v="4425" actId="1076"/>
          <ac:spMkLst>
            <pc:docMk/>
            <pc:sldMk cId="2840764070" sldId="1653"/>
            <ac:spMk id="48" creationId="{D8E2A45E-AE57-4404-A6DD-6EC589674CEE}"/>
          </ac:spMkLst>
        </pc:spChg>
        <pc:spChg chg="mod topLvl">
          <ac:chgData name="" userId="4926d2b407f31d77" providerId="LiveId" clId="{3107C65D-48CD-48CD-ACA0-620228626B62}" dt="2021-04-26T14:33:33.585" v="4425" actId="1076"/>
          <ac:spMkLst>
            <pc:docMk/>
            <pc:sldMk cId="2840764070" sldId="1653"/>
            <ac:spMk id="53" creationId="{51262AA8-0BA7-4B88-AA88-5351A6B26B6B}"/>
          </ac:spMkLst>
        </pc:spChg>
        <pc:spChg chg="mod topLvl">
          <ac:chgData name="" userId="4926d2b407f31d77" providerId="LiveId" clId="{3107C65D-48CD-48CD-ACA0-620228626B62}" dt="2021-04-26T14:32:11.428" v="4379" actId="1076"/>
          <ac:spMkLst>
            <pc:docMk/>
            <pc:sldMk cId="2840764070" sldId="1653"/>
            <ac:spMk id="54" creationId="{11718E1C-EEA3-43FA-AEE9-CFD93A2BE532}"/>
          </ac:spMkLst>
        </pc:spChg>
        <pc:spChg chg="mod topLvl">
          <ac:chgData name="" userId="4926d2b407f31d77" providerId="LiveId" clId="{3107C65D-48CD-48CD-ACA0-620228626B62}" dt="2021-04-26T14:36:06.009" v="4451" actId="554"/>
          <ac:spMkLst>
            <pc:docMk/>
            <pc:sldMk cId="2840764070" sldId="1653"/>
            <ac:spMk id="55" creationId="{7144898B-3B3E-485A-9BB7-1FFB464302D5}"/>
          </ac:spMkLst>
        </pc:spChg>
        <pc:spChg chg="mod ord topLvl">
          <ac:chgData name="" userId="4926d2b407f31d77" providerId="LiveId" clId="{3107C65D-48CD-48CD-ACA0-620228626B62}" dt="2021-04-26T14:33:00.522" v="4416" actId="1037"/>
          <ac:spMkLst>
            <pc:docMk/>
            <pc:sldMk cId="2840764070" sldId="1653"/>
            <ac:spMk id="56" creationId="{1EE1F8CD-6EDD-4DEF-A984-949E65A61B32}"/>
          </ac:spMkLst>
        </pc:spChg>
        <pc:spChg chg="del mod topLvl">
          <ac:chgData name="" userId="4926d2b407f31d77" providerId="LiveId" clId="{3107C65D-48CD-48CD-ACA0-620228626B62}" dt="2021-04-26T14:34:03.217" v="4433" actId="478"/>
          <ac:spMkLst>
            <pc:docMk/>
            <pc:sldMk cId="2840764070" sldId="1653"/>
            <ac:spMk id="57" creationId="{6D711203-290F-4D9D-A4CF-9CDD101A3799}"/>
          </ac:spMkLst>
        </pc:spChg>
        <pc:spChg chg="mod topLvl">
          <ac:chgData name="" userId="4926d2b407f31d77" providerId="LiveId" clId="{3107C65D-48CD-48CD-ACA0-620228626B62}" dt="2021-04-26T14:36:06.009" v="4451" actId="554"/>
          <ac:spMkLst>
            <pc:docMk/>
            <pc:sldMk cId="2840764070" sldId="1653"/>
            <ac:spMk id="58" creationId="{10988B1B-9E8B-4E4D-89E6-6A0A854887A0}"/>
          </ac:spMkLst>
        </pc:spChg>
        <pc:spChg chg="mod topLvl">
          <ac:chgData name="" userId="4926d2b407f31d77" providerId="LiveId" clId="{3107C65D-48CD-48CD-ACA0-620228626B62}" dt="2021-04-26T14:33:33.585" v="4425" actId="1076"/>
          <ac:spMkLst>
            <pc:docMk/>
            <pc:sldMk cId="2840764070" sldId="1653"/>
            <ac:spMk id="59" creationId="{ACEC97A7-41D6-47E7-9DC1-BC59DE03800B}"/>
          </ac:spMkLst>
        </pc:spChg>
        <pc:spChg chg="mod topLvl">
          <ac:chgData name="" userId="4926d2b407f31d77" providerId="LiveId" clId="{3107C65D-48CD-48CD-ACA0-620228626B62}" dt="2021-04-26T14:33:33.585" v="4425" actId="1076"/>
          <ac:spMkLst>
            <pc:docMk/>
            <pc:sldMk cId="2840764070" sldId="1653"/>
            <ac:spMk id="63" creationId="{AC47C6D2-7ADF-49CE-9360-ACABF9BB8A2C}"/>
          </ac:spMkLst>
        </pc:spChg>
        <pc:spChg chg="mod topLvl">
          <ac:chgData name="" userId="4926d2b407f31d77" providerId="LiveId" clId="{3107C65D-48CD-48CD-ACA0-620228626B62}" dt="2021-04-26T14:32:11.428" v="4379" actId="1076"/>
          <ac:spMkLst>
            <pc:docMk/>
            <pc:sldMk cId="2840764070" sldId="1653"/>
            <ac:spMk id="64" creationId="{1AA9B320-FC3B-4FD7-90CB-A4A1C34DD3B6}"/>
          </ac:spMkLst>
        </pc:spChg>
        <pc:spChg chg="mod topLvl">
          <ac:chgData name="" userId="4926d2b407f31d77" providerId="LiveId" clId="{3107C65D-48CD-48CD-ACA0-620228626B62}" dt="2021-04-26T14:36:03.195" v="4450" actId="554"/>
          <ac:spMkLst>
            <pc:docMk/>
            <pc:sldMk cId="2840764070" sldId="1653"/>
            <ac:spMk id="65" creationId="{530F6DCD-755B-4FBA-A0BD-C90298B66345}"/>
          </ac:spMkLst>
        </pc:spChg>
        <pc:spChg chg="mod ord topLvl">
          <ac:chgData name="" userId="4926d2b407f31d77" providerId="LiveId" clId="{3107C65D-48CD-48CD-ACA0-620228626B62}" dt="2021-04-26T14:33:00.522" v="4416" actId="1037"/>
          <ac:spMkLst>
            <pc:docMk/>
            <pc:sldMk cId="2840764070" sldId="1653"/>
            <ac:spMk id="66" creationId="{CB3571E0-0907-49BE-B4EC-22209AB1ADFD}"/>
          </ac:spMkLst>
        </pc:spChg>
        <pc:spChg chg="del mod topLvl">
          <ac:chgData name="" userId="4926d2b407f31d77" providerId="LiveId" clId="{3107C65D-48CD-48CD-ACA0-620228626B62}" dt="2021-04-26T14:34:03.217" v="4433" actId="478"/>
          <ac:spMkLst>
            <pc:docMk/>
            <pc:sldMk cId="2840764070" sldId="1653"/>
            <ac:spMk id="67" creationId="{56A681C0-4FC0-4E89-9348-18BDE10F8709}"/>
          </ac:spMkLst>
        </pc:spChg>
        <pc:spChg chg="mod topLvl">
          <ac:chgData name="" userId="4926d2b407f31d77" providerId="LiveId" clId="{3107C65D-48CD-48CD-ACA0-620228626B62}" dt="2021-04-26T14:33:33.585" v="4425" actId="1076"/>
          <ac:spMkLst>
            <pc:docMk/>
            <pc:sldMk cId="2840764070" sldId="1653"/>
            <ac:spMk id="68" creationId="{AD4553D5-5A15-4E83-B658-281A4D75D3C7}"/>
          </ac:spMkLst>
        </pc:spChg>
        <pc:spChg chg="mod topLvl">
          <ac:chgData name="" userId="4926d2b407f31d77" providerId="LiveId" clId="{3107C65D-48CD-48CD-ACA0-620228626B62}" dt="2021-04-26T14:36:03.195" v="4450" actId="554"/>
          <ac:spMkLst>
            <pc:docMk/>
            <pc:sldMk cId="2840764070" sldId="1653"/>
            <ac:spMk id="70" creationId="{0467DC23-3BA3-48F1-9BCF-297C07C42851}"/>
          </ac:spMkLst>
        </pc:spChg>
        <pc:spChg chg="mod topLvl">
          <ac:chgData name="" userId="4926d2b407f31d77" providerId="LiveId" clId="{3107C65D-48CD-48CD-ACA0-620228626B62}" dt="2021-04-26T14:33:33.585" v="4425" actId="1076"/>
          <ac:spMkLst>
            <pc:docMk/>
            <pc:sldMk cId="2840764070" sldId="1653"/>
            <ac:spMk id="72" creationId="{823C9CD8-66B6-4E95-ABEB-3FAB592DF796}"/>
          </ac:spMkLst>
        </pc:spChg>
        <pc:spChg chg="mod topLvl">
          <ac:chgData name="" userId="4926d2b407f31d77" providerId="LiveId" clId="{3107C65D-48CD-48CD-ACA0-620228626B62}" dt="2021-04-26T14:32:11.428" v="4379" actId="1076"/>
          <ac:spMkLst>
            <pc:docMk/>
            <pc:sldMk cId="2840764070" sldId="1653"/>
            <ac:spMk id="73" creationId="{05706AC8-9C70-4F83-99B5-4E61D03419A9}"/>
          </ac:spMkLst>
        </pc:spChg>
        <pc:spChg chg="mod topLvl">
          <ac:chgData name="" userId="4926d2b407f31d77" providerId="LiveId" clId="{3107C65D-48CD-48CD-ACA0-620228626B62}" dt="2021-04-26T14:36:00.068" v="4449" actId="554"/>
          <ac:spMkLst>
            <pc:docMk/>
            <pc:sldMk cId="2840764070" sldId="1653"/>
            <ac:spMk id="74" creationId="{4D3253E7-671B-4688-AEC1-98455C2A6F44}"/>
          </ac:spMkLst>
        </pc:spChg>
        <pc:spChg chg="mod ord topLvl">
          <ac:chgData name="" userId="4926d2b407f31d77" providerId="LiveId" clId="{3107C65D-48CD-48CD-ACA0-620228626B62}" dt="2021-04-26T14:33:00.522" v="4416" actId="1037"/>
          <ac:spMkLst>
            <pc:docMk/>
            <pc:sldMk cId="2840764070" sldId="1653"/>
            <ac:spMk id="75" creationId="{4E0A6029-C0A0-4AA5-AAC6-E136BCBA3415}"/>
          </ac:spMkLst>
        </pc:spChg>
        <pc:spChg chg="del mod topLvl">
          <ac:chgData name="" userId="4926d2b407f31d77" providerId="LiveId" clId="{3107C65D-48CD-48CD-ACA0-620228626B62}" dt="2021-04-26T14:34:03.217" v="4433" actId="478"/>
          <ac:spMkLst>
            <pc:docMk/>
            <pc:sldMk cId="2840764070" sldId="1653"/>
            <ac:spMk id="76" creationId="{089FA172-4775-41B6-84A9-2500939184AA}"/>
          </ac:spMkLst>
        </pc:spChg>
        <pc:spChg chg="mod topLvl">
          <ac:chgData name="" userId="4926d2b407f31d77" providerId="LiveId" clId="{3107C65D-48CD-48CD-ACA0-620228626B62}" dt="2021-04-26T14:36:00.068" v="4449" actId="554"/>
          <ac:spMkLst>
            <pc:docMk/>
            <pc:sldMk cId="2840764070" sldId="1653"/>
            <ac:spMk id="77" creationId="{EFD3E479-E95B-4C55-A6EE-C2D7E094693D}"/>
          </ac:spMkLst>
        </pc:spChg>
        <pc:spChg chg="mod topLvl">
          <ac:chgData name="" userId="4926d2b407f31d77" providerId="LiveId" clId="{3107C65D-48CD-48CD-ACA0-620228626B62}" dt="2021-04-26T14:33:33.585" v="4425" actId="1076"/>
          <ac:spMkLst>
            <pc:docMk/>
            <pc:sldMk cId="2840764070" sldId="1653"/>
            <ac:spMk id="78" creationId="{8C13E7F8-1F4C-4232-8E58-61ED127A6989}"/>
          </ac:spMkLst>
        </pc:spChg>
        <pc:spChg chg="mod topLvl">
          <ac:chgData name="" userId="4926d2b407f31d77" providerId="LiveId" clId="{3107C65D-48CD-48CD-ACA0-620228626B62}" dt="2021-04-26T14:33:33.585" v="4425" actId="1076"/>
          <ac:spMkLst>
            <pc:docMk/>
            <pc:sldMk cId="2840764070" sldId="1653"/>
            <ac:spMk id="81" creationId="{EC679240-5BCC-4881-A9AE-1453AD9F28C7}"/>
          </ac:spMkLst>
        </pc:spChg>
        <pc:spChg chg="mod topLvl">
          <ac:chgData name="" userId="4926d2b407f31d77" providerId="LiveId" clId="{3107C65D-48CD-48CD-ACA0-620228626B62}" dt="2021-04-26T14:32:11.428" v="4379" actId="1076"/>
          <ac:spMkLst>
            <pc:docMk/>
            <pc:sldMk cId="2840764070" sldId="1653"/>
            <ac:spMk id="82" creationId="{9AB876D6-EE6C-4563-9023-45C7178C1BB2}"/>
          </ac:spMkLst>
        </pc:spChg>
        <pc:spChg chg="mod topLvl">
          <ac:chgData name="" userId="4926d2b407f31d77" providerId="LiveId" clId="{3107C65D-48CD-48CD-ACA0-620228626B62}" dt="2021-04-26T14:35:24.606" v="4445" actId="207"/>
          <ac:spMkLst>
            <pc:docMk/>
            <pc:sldMk cId="2840764070" sldId="1653"/>
            <ac:spMk id="83" creationId="{55C7E2EB-29D1-4660-A34C-EF897BCF1A6E}"/>
          </ac:spMkLst>
        </pc:spChg>
        <pc:spChg chg="mod ord topLvl">
          <ac:chgData name="" userId="4926d2b407f31d77" providerId="LiveId" clId="{3107C65D-48CD-48CD-ACA0-620228626B62}" dt="2021-04-26T14:33:00.522" v="4416" actId="1037"/>
          <ac:spMkLst>
            <pc:docMk/>
            <pc:sldMk cId="2840764070" sldId="1653"/>
            <ac:spMk id="84" creationId="{0AAC5EE3-C9F4-41C2-97E0-FAD3B69B9149}"/>
          </ac:spMkLst>
        </pc:spChg>
        <pc:spChg chg="del mod topLvl">
          <ac:chgData name="" userId="4926d2b407f31d77" providerId="LiveId" clId="{3107C65D-48CD-48CD-ACA0-620228626B62}" dt="2021-04-26T14:34:03.217" v="4433" actId="478"/>
          <ac:spMkLst>
            <pc:docMk/>
            <pc:sldMk cId="2840764070" sldId="1653"/>
            <ac:spMk id="90" creationId="{BFB0B250-B853-41F9-9BC0-AEC5F448FAB7}"/>
          </ac:spMkLst>
        </pc:spChg>
        <pc:spChg chg="mod topLvl">
          <ac:chgData name="" userId="4926d2b407f31d77" providerId="LiveId" clId="{3107C65D-48CD-48CD-ACA0-620228626B62}" dt="2021-04-26T14:35:43.828" v="4448" actId="207"/>
          <ac:spMkLst>
            <pc:docMk/>
            <pc:sldMk cId="2840764070" sldId="1653"/>
            <ac:spMk id="91" creationId="{7FAA7A82-F10B-4AA0-A45C-421886D8D317}"/>
          </ac:spMkLst>
        </pc:spChg>
        <pc:spChg chg="mod topLvl">
          <ac:chgData name="" userId="4926d2b407f31d77" providerId="LiveId" clId="{3107C65D-48CD-48CD-ACA0-620228626B62}" dt="2021-04-26T14:33:33.585" v="4425" actId="1076"/>
          <ac:spMkLst>
            <pc:docMk/>
            <pc:sldMk cId="2840764070" sldId="1653"/>
            <ac:spMk id="92" creationId="{7AFBCCED-5E9F-481C-992B-8BAE55E3595A}"/>
          </ac:spMkLst>
        </pc:spChg>
        <pc:spChg chg="add mod">
          <ac:chgData name="" userId="4926d2b407f31d77" providerId="LiveId" clId="{3107C65D-48CD-48CD-ACA0-620228626B62}" dt="2021-04-26T14:30:57.380" v="4371" actId="1037"/>
          <ac:spMkLst>
            <pc:docMk/>
            <pc:sldMk cId="2840764070" sldId="1653"/>
            <ac:spMk id="95" creationId="{5907BCCD-88E0-4ECC-B321-904D8EB9A221}"/>
          </ac:spMkLst>
        </pc:spChg>
        <pc:spChg chg="add mod">
          <ac:chgData name="" userId="4926d2b407f31d77" providerId="LiveId" clId="{3107C65D-48CD-48CD-ACA0-620228626B62}" dt="2021-04-26T14:30:57.380" v="4371" actId="1037"/>
          <ac:spMkLst>
            <pc:docMk/>
            <pc:sldMk cId="2840764070" sldId="1653"/>
            <ac:spMk id="98" creationId="{59E0F1C9-54B1-4212-8199-B075E6251139}"/>
          </ac:spMkLst>
        </pc:spChg>
        <pc:spChg chg="add mod">
          <ac:chgData name="" userId="4926d2b407f31d77" providerId="LiveId" clId="{3107C65D-48CD-48CD-ACA0-620228626B62}" dt="2021-04-26T14:30:57.380" v="4371" actId="1037"/>
          <ac:spMkLst>
            <pc:docMk/>
            <pc:sldMk cId="2840764070" sldId="1653"/>
            <ac:spMk id="99" creationId="{CFA7B127-CE14-4B10-BEDB-342344AC0871}"/>
          </ac:spMkLst>
        </pc:spChg>
        <pc:spChg chg="add mod">
          <ac:chgData name="" userId="4926d2b407f31d77" providerId="LiveId" clId="{3107C65D-48CD-48CD-ACA0-620228626B62}" dt="2021-04-26T14:30:57.380" v="4371" actId="1037"/>
          <ac:spMkLst>
            <pc:docMk/>
            <pc:sldMk cId="2840764070" sldId="1653"/>
            <ac:spMk id="100" creationId="{9622D82C-3D84-4A3F-A86C-725FFEE66CCC}"/>
          </ac:spMkLst>
        </pc:spChg>
        <pc:spChg chg="add del mod ord">
          <ac:chgData name="" userId="4926d2b407f31d77" providerId="LiveId" clId="{3107C65D-48CD-48CD-ACA0-620228626B62}" dt="2021-04-26T14:30:29.153" v="4364" actId="478"/>
          <ac:spMkLst>
            <pc:docMk/>
            <pc:sldMk cId="2840764070" sldId="1653"/>
            <ac:spMk id="101" creationId="{EF07F16C-9D08-4E83-8836-7E2945591245}"/>
          </ac:spMkLst>
        </pc:spChg>
        <pc:spChg chg="add mod">
          <ac:chgData name="" userId="4926d2b407f31d77" providerId="LiveId" clId="{3107C65D-48CD-48CD-ACA0-620228626B62}" dt="2021-04-26T14:30:57.380" v="4371" actId="1037"/>
          <ac:spMkLst>
            <pc:docMk/>
            <pc:sldMk cId="2840764070" sldId="1653"/>
            <ac:spMk id="118" creationId="{F73AD5E2-38CC-438B-AF97-C8064798CF70}"/>
          </ac:spMkLst>
        </pc:spChg>
        <pc:spChg chg="add mod">
          <ac:chgData name="" userId="4926d2b407f31d77" providerId="LiveId" clId="{3107C65D-48CD-48CD-ACA0-620228626B62}" dt="2021-04-26T14:30:57.380" v="4371" actId="1037"/>
          <ac:spMkLst>
            <pc:docMk/>
            <pc:sldMk cId="2840764070" sldId="1653"/>
            <ac:spMk id="119" creationId="{E8186694-B845-485C-8CA7-7D3FABE0F874}"/>
          </ac:spMkLst>
        </pc:spChg>
        <pc:spChg chg="add mod">
          <ac:chgData name="" userId="4926d2b407f31d77" providerId="LiveId" clId="{3107C65D-48CD-48CD-ACA0-620228626B62}" dt="2021-04-26T14:30:57.380" v="4371" actId="1037"/>
          <ac:spMkLst>
            <pc:docMk/>
            <pc:sldMk cId="2840764070" sldId="1653"/>
            <ac:spMk id="120" creationId="{BF196793-35D1-4B61-9761-099C9D5BE07C}"/>
          </ac:spMkLst>
        </pc:spChg>
        <pc:spChg chg="add mod">
          <ac:chgData name="" userId="4926d2b407f31d77" providerId="LiveId" clId="{3107C65D-48CD-48CD-ACA0-620228626B62}" dt="2021-04-26T14:30:57.380" v="4371" actId="1037"/>
          <ac:spMkLst>
            <pc:docMk/>
            <pc:sldMk cId="2840764070" sldId="1653"/>
            <ac:spMk id="121" creationId="{043DB78A-9028-4A42-9657-9FF683987C7B}"/>
          </ac:spMkLst>
        </pc:spChg>
        <pc:spChg chg="add mod">
          <ac:chgData name="" userId="4926d2b407f31d77" providerId="LiveId" clId="{3107C65D-48CD-48CD-ACA0-620228626B62}" dt="2021-04-26T14:31:16.444" v="4376" actId="1076"/>
          <ac:spMkLst>
            <pc:docMk/>
            <pc:sldMk cId="2840764070" sldId="1653"/>
            <ac:spMk id="243" creationId="{F081601F-3E9D-495E-BC5D-2DA7C3A5F207}"/>
          </ac:spMkLst>
        </pc:spChg>
        <pc:spChg chg="add mod">
          <ac:chgData name="" userId="4926d2b407f31d77" providerId="LiveId" clId="{3107C65D-48CD-48CD-ACA0-620228626B62}" dt="2021-04-26T14:31:16.444" v="4376" actId="1076"/>
          <ac:spMkLst>
            <pc:docMk/>
            <pc:sldMk cId="2840764070" sldId="1653"/>
            <ac:spMk id="244" creationId="{D4D22C80-E187-4808-B937-D4C50B8008C3}"/>
          </ac:spMkLst>
        </pc:spChg>
        <pc:spChg chg="add del mod">
          <ac:chgData name="" userId="4926d2b407f31d77" providerId="LiveId" clId="{3107C65D-48CD-48CD-ACA0-620228626B62}" dt="2021-04-26T14:25:48.297" v="4302" actId="478"/>
          <ac:spMkLst>
            <pc:docMk/>
            <pc:sldMk cId="2840764070" sldId="1653"/>
            <ac:spMk id="245" creationId="{D1C9D956-8EA7-4FD8-BD63-9162D96A296C}"/>
          </ac:spMkLst>
        </pc:spChg>
        <pc:spChg chg="add del mod">
          <ac:chgData name="" userId="4926d2b407f31d77" providerId="LiveId" clId="{3107C65D-48CD-48CD-ACA0-620228626B62}" dt="2021-04-26T14:25:48.297" v="4302" actId="478"/>
          <ac:spMkLst>
            <pc:docMk/>
            <pc:sldMk cId="2840764070" sldId="1653"/>
            <ac:spMk id="246" creationId="{6E2B7085-B2A3-49CA-B9F9-58D9D31342A7}"/>
          </ac:spMkLst>
        </pc:spChg>
        <pc:spChg chg="add del mod">
          <ac:chgData name="" userId="4926d2b407f31d77" providerId="LiveId" clId="{3107C65D-48CD-48CD-ACA0-620228626B62}" dt="2021-04-26T14:25:48.297" v="4302" actId="478"/>
          <ac:spMkLst>
            <pc:docMk/>
            <pc:sldMk cId="2840764070" sldId="1653"/>
            <ac:spMk id="247" creationId="{5D541684-C287-4A40-9ADF-033B4742B1CE}"/>
          </ac:spMkLst>
        </pc:spChg>
        <pc:spChg chg="add del mod">
          <ac:chgData name="" userId="4926d2b407f31d77" providerId="LiveId" clId="{3107C65D-48CD-48CD-ACA0-620228626B62}" dt="2021-04-26T14:25:48.297" v="4302" actId="478"/>
          <ac:spMkLst>
            <pc:docMk/>
            <pc:sldMk cId="2840764070" sldId="1653"/>
            <ac:spMk id="248" creationId="{E98E2043-0CC3-4994-9441-BF997341A6C4}"/>
          </ac:spMkLst>
        </pc:spChg>
        <pc:spChg chg="add mod">
          <ac:chgData name="" userId="4926d2b407f31d77" providerId="LiveId" clId="{3107C65D-48CD-48CD-ACA0-620228626B62}" dt="2021-04-26T14:31:16.444" v="4376" actId="1076"/>
          <ac:spMkLst>
            <pc:docMk/>
            <pc:sldMk cId="2840764070" sldId="1653"/>
            <ac:spMk id="249" creationId="{9D4BC266-F8E0-492B-8A36-EC69EC0F5CD4}"/>
          </ac:spMkLst>
        </pc:spChg>
        <pc:spChg chg="add mod">
          <ac:chgData name="" userId="4926d2b407f31d77" providerId="LiveId" clId="{3107C65D-48CD-48CD-ACA0-620228626B62}" dt="2021-04-26T14:31:16.444" v="4376" actId="1076"/>
          <ac:spMkLst>
            <pc:docMk/>
            <pc:sldMk cId="2840764070" sldId="1653"/>
            <ac:spMk id="250" creationId="{32A6A1C6-D654-4C1D-8194-A6B1587CA888}"/>
          </ac:spMkLst>
        </pc:spChg>
        <pc:spChg chg="add mod">
          <ac:chgData name="" userId="4926d2b407f31d77" providerId="LiveId" clId="{3107C65D-48CD-48CD-ACA0-620228626B62}" dt="2021-04-26T14:31:16.444" v="4376" actId="1076"/>
          <ac:spMkLst>
            <pc:docMk/>
            <pc:sldMk cId="2840764070" sldId="1653"/>
            <ac:spMk id="251" creationId="{255E3E42-4BBD-4456-B78E-6FD01F99228C}"/>
          </ac:spMkLst>
        </pc:spChg>
        <pc:spChg chg="add mod">
          <ac:chgData name="" userId="4926d2b407f31d77" providerId="LiveId" clId="{3107C65D-48CD-48CD-ACA0-620228626B62}" dt="2021-04-26T14:31:16.444" v="4376" actId="1076"/>
          <ac:spMkLst>
            <pc:docMk/>
            <pc:sldMk cId="2840764070" sldId="1653"/>
            <ac:spMk id="252" creationId="{3A21F78F-CB26-4A1A-8C48-68E3D31C54EB}"/>
          </ac:spMkLst>
        </pc:spChg>
        <pc:spChg chg="add mod">
          <ac:chgData name="" userId="4926d2b407f31d77" providerId="LiveId" clId="{3107C65D-48CD-48CD-ACA0-620228626B62}" dt="2021-04-26T14:31:20.577" v="4377" actId="1076"/>
          <ac:spMkLst>
            <pc:docMk/>
            <pc:sldMk cId="2840764070" sldId="1653"/>
            <ac:spMk id="253" creationId="{F267C8A8-319A-413E-AEB9-AC510E7AFDE3}"/>
          </ac:spMkLst>
        </pc:spChg>
        <pc:spChg chg="add mod ord">
          <ac:chgData name="" userId="4926d2b407f31d77" providerId="LiveId" clId="{3107C65D-48CD-48CD-ACA0-620228626B62}" dt="2021-04-26T14:30:57.380" v="4371" actId="1037"/>
          <ac:spMkLst>
            <pc:docMk/>
            <pc:sldMk cId="2840764070" sldId="1653"/>
            <ac:spMk id="259" creationId="{EB36756D-A3A3-49C2-A972-E994E5BA6DBD}"/>
          </ac:spMkLst>
        </pc:spChg>
        <pc:spChg chg="add mod ord">
          <ac:chgData name="" userId="4926d2b407f31d77" providerId="LiveId" clId="{3107C65D-48CD-48CD-ACA0-620228626B62}" dt="2021-04-26T14:31:24.109" v="4378" actId="14100"/>
          <ac:spMkLst>
            <pc:docMk/>
            <pc:sldMk cId="2840764070" sldId="1653"/>
            <ac:spMk id="261" creationId="{DBF9F0CA-D3E1-4034-9E91-1F77B79174F5}"/>
          </ac:spMkLst>
        </pc:spChg>
        <pc:grpChg chg="add del mod">
          <ac:chgData name="" userId="4926d2b407f31d77" providerId="LiveId" clId="{3107C65D-48CD-48CD-ACA0-620228626B62}" dt="2021-04-26T14:02:15.113" v="4004" actId="478"/>
          <ac:grpSpMkLst>
            <pc:docMk/>
            <pc:sldMk cId="2840764070" sldId="1653"/>
            <ac:grpSpMk id="15" creationId="{588C37AA-6C31-4F84-8C95-3E9E486CAC4A}"/>
          </ac:grpSpMkLst>
        </pc:grpChg>
        <pc:grpChg chg="add del mod ord">
          <ac:chgData name="" userId="4926d2b407f31d77" providerId="LiveId" clId="{3107C65D-48CD-48CD-ACA0-620228626B62}" dt="2021-04-26T14:30:07.967" v="4357" actId="1076"/>
          <ac:grpSpMkLst>
            <pc:docMk/>
            <pc:sldMk cId="2840764070" sldId="1653"/>
            <ac:grpSpMk id="26" creationId="{B2BEBEE9-E1E9-418A-BD21-F9D61F413EEB}"/>
          </ac:grpSpMkLst>
        </pc:grpChg>
        <pc:grpChg chg="add del mod">
          <ac:chgData name="" userId="4926d2b407f31d77" providerId="LiveId" clId="{3107C65D-48CD-48CD-ACA0-620228626B62}" dt="2021-04-26T14:29:40.714" v="4351" actId="165"/>
          <ac:grpSpMkLst>
            <pc:docMk/>
            <pc:sldMk cId="2840764070" sldId="1653"/>
            <ac:grpSpMk id="41" creationId="{A394C34E-C162-4EA9-B0E2-98399EAD356E}"/>
          </ac:grpSpMkLst>
        </pc:grpChg>
        <pc:grpChg chg="add del mod">
          <ac:chgData name="" userId="4926d2b407f31d77" providerId="LiveId" clId="{3107C65D-48CD-48CD-ACA0-620228626B62}" dt="2021-04-26T14:29:40.714" v="4351" actId="165"/>
          <ac:grpSpMkLst>
            <pc:docMk/>
            <pc:sldMk cId="2840764070" sldId="1653"/>
            <ac:grpSpMk id="51" creationId="{9974E8FD-E52E-4D1A-9F6C-4442E9051BE2}"/>
          </ac:grpSpMkLst>
        </pc:grpChg>
        <pc:grpChg chg="add del mod">
          <ac:chgData name="" userId="4926d2b407f31d77" providerId="LiveId" clId="{3107C65D-48CD-48CD-ACA0-620228626B62}" dt="2021-04-26T14:29:40.714" v="4351" actId="165"/>
          <ac:grpSpMkLst>
            <pc:docMk/>
            <pc:sldMk cId="2840764070" sldId="1653"/>
            <ac:grpSpMk id="62" creationId="{7469C18F-B80E-4571-8A0F-BED2F4E64BF2}"/>
          </ac:grpSpMkLst>
        </pc:grpChg>
        <pc:grpChg chg="add del mod">
          <ac:chgData name="" userId="4926d2b407f31d77" providerId="LiveId" clId="{3107C65D-48CD-48CD-ACA0-620228626B62}" dt="2021-04-26T14:29:40.714" v="4351" actId="165"/>
          <ac:grpSpMkLst>
            <pc:docMk/>
            <pc:sldMk cId="2840764070" sldId="1653"/>
            <ac:grpSpMk id="71" creationId="{CEBFD07D-9B74-45A2-9035-A0A8C9552EA3}"/>
          </ac:grpSpMkLst>
        </pc:grpChg>
        <pc:grpChg chg="add del mod">
          <ac:chgData name="" userId="4926d2b407f31d77" providerId="LiveId" clId="{3107C65D-48CD-48CD-ACA0-620228626B62}" dt="2021-04-26T14:29:40.714" v="4351" actId="165"/>
          <ac:grpSpMkLst>
            <pc:docMk/>
            <pc:sldMk cId="2840764070" sldId="1653"/>
            <ac:grpSpMk id="80" creationId="{5EF32C66-E390-47A1-9C7C-D32FC719F0BB}"/>
          </ac:grpSpMkLst>
        </pc:grpChg>
        <pc:grpChg chg="add del mod">
          <ac:chgData name="" userId="4926d2b407f31d77" providerId="LiveId" clId="{3107C65D-48CD-48CD-ACA0-620228626B62}" dt="2021-04-26T14:13:20.241" v="4113" actId="165"/>
          <ac:grpSpMkLst>
            <pc:docMk/>
            <pc:sldMk cId="2840764070" sldId="1653"/>
            <ac:grpSpMk id="109" creationId="{6EDC601B-3C9C-48B2-B3BB-20791086BB1E}"/>
          </ac:grpSpMkLst>
        </pc:grpChg>
        <pc:grpChg chg="add mod">
          <ac:chgData name="" userId="4926d2b407f31d77" providerId="LiveId" clId="{3107C65D-48CD-48CD-ACA0-620228626B62}" dt="2021-04-26T14:15:08.530" v="4129" actId="164"/>
          <ac:grpSpMkLst>
            <pc:docMk/>
            <pc:sldMk cId="2840764070" sldId="1653"/>
            <ac:grpSpMk id="116" creationId="{1BFAC00D-5D1B-4ADC-9BB2-CED5B9948E8E}"/>
          </ac:grpSpMkLst>
        </pc:grpChg>
        <pc:grpChg chg="add mod">
          <ac:chgData name="" userId="4926d2b407f31d77" providerId="LiveId" clId="{3107C65D-48CD-48CD-ACA0-620228626B62}" dt="2021-04-26T14:30:57.380" v="4371" actId="1037"/>
          <ac:grpSpMkLst>
            <pc:docMk/>
            <pc:sldMk cId="2840764070" sldId="1653"/>
            <ac:grpSpMk id="171" creationId="{20C02A92-A88D-4743-B83F-ECA7E5C27C2D}"/>
          </ac:grpSpMkLst>
        </pc:grpChg>
        <pc:grpChg chg="mod">
          <ac:chgData name="" userId="4926d2b407f31d77" providerId="LiveId" clId="{3107C65D-48CD-48CD-ACA0-620228626B62}" dt="2021-04-26T14:20:59.052" v="4227" actId="12789"/>
          <ac:grpSpMkLst>
            <pc:docMk/>
            <pc:sldMk cId="2840764070" sldId="1653"/>
            <ac:grpSpMk id="175" creationId="{9027DB12-80BA-4B20-B797-5BAF83F0ACBD}"/>
          </ac:grpSpMkLst>
        </pc:grpChg>
        <pc:grpChg chg="add mod">
          <ac:chgData name="" userId="4926d2b407f31d77" providerId="LiveId" clId="{3107C65D-48CD-48CD-ACA0-620228626B62}" dt="2021-04-26T14:30:57.380" v="4371" actId="1037"/>
          <ac:grpSpMkLst>
            <pc:docMk/>
            <pc:sldMk cId="2840764070" sldId="1653"/>
            <ac:grpSpMk id="211" creationId="{AD3369DD-3841-4B95-BAE4-C399EA9B0506}"/>
          </ac:grpSpMkLst>
        </pc:grpChg>
        <pc:grpChg chg="mod">
          <ac:chgData name="" userId="4926d2b407f31d77" providerId="LiveId" clId="{3107C65D-48CD-48CD-ACA0-620228626B62}" dt="2021-04-26T14:23:47.468" v="4267" actId="571"/>
          <ac:grpSpMkLst>
            <pc:docMk/>
            <pc:sldMk cId="2840764070" sldId="1653"/>
            <ac:grpSpMk id="215" creationId="{B4BE387E-F4E7-410C-B855-875946493416}"/>
          </ac:grpSpMkLst>
        </pc:grpChg>
        <pc:picChg chg="add mod">
          <ac:chgData name="" userId="4926d2b407f31d77" providerId="LiveId" clId="{3107C65D-48CD-48CD-ACA0-620228626B62}" dt="2021-04-26T14:29:53.780" v="4355" actId="1037"/>
          <ac:picMkLst>
            <pc:docMk/>
            <pc:sldMk cId="2840764070" sldId="1653"/>
            <ac:picMk id="35" creationId="{8FB3086A-829D-4FEA-B16B-8DA8C38272E1}"/>
          </ac:picMkLst>
        </pc:picChg>
        <pc:picChg chg="add del mod">
          <ac:chgData name="" userId="4926d2b407f31d77" providerId="LiveId" clId="{3107C65D-48CD-48CD-ACA0-620228626B62}" dt="2021-04-26T14:34:38.897" v="4434" actId="478"/>
          <ac:picMkLst>
            <pc:docMk/>
            <pc:sldMk cId="2840764070" sldId="1653"/>
            <ac:picMk id="115" creationId="{D1A099C6-3B13-446B-8F11-46DC13AE29FE}"/>
          </ac:picMkLst>
        </pc:picChg>
        <pc:picChg chg="add mod">
          <ac:chgData name="" userId="4926d2b407f31d77" providerId="LiveId" clId="{3107C65D-48CD-48CD-ACA0-620228626B62}" dt="2021-04-26T14:30:57.380" v="4371" actId="1037"/>
          <ac:picMkLst>
            <pc:docMk/>
            <pc:sldMk cId="2840764070" sldId="1653"/>
            <ac:picMk id="123" creationId="{43CF065B-AFF0-4DB7-96A8-DB675E3505A3}"/>
          </ac:picMkLst>
        </pc:picChg>
        <pc:picChg chg="add mod">
          <ac:chgData name="" userId="4926d2b407f31d77" providerId="LiveId" clId="{3107C65D-48CD-48CD-ACA0-620228626B62}" dt="2021-04-26T14:30:57.380" v="4371" actId="1037"/>
          <ac:picMkLst>
            <pc:docMk/>
            <pc:sldMk cId="2840764070" sldId="1653"/>
            <ac:picMk id="126" creationId="{0F819CBB-64A2-4CF9-B967-82C29055D7CA}"/>
          </ac:picMkLst>
        </pc:picChg>
        <pc:picChg chg="add mod">
          <ac:chgData name="" userId="4926d2b407f31d77" providerId="LiveId" clId="{3107C65D-48CD-48CD-ACA0-620228626B62}" dt="2021-04-26T14:30:57.380" v="4371" actId="1037"/>
          <ac:picMkLst>
            <pc:docMk/>
            <pc:sldMk cId="2840764070" sldId="1653"/>
            <ac:picMk id="128" creationId="{E23EE594-43C6-46C8-9D81-879724886929}"/>
          </ac:picMkLst>
        </pc:picChg>
        <pc:picChg chg="add mod">
          <ac:chgData name="" userId="4926d2b407f31d77" providerId="LiveId" clId="{3107C65D-48CD-48CD-ACA0-620228626B62}" dt="2021-04-26T14:30:57.380" v="4371" actId="1037"/>
          <ac:picMkLst>
            <pc:docMk/>
            <pc:sldMk cId="2840764070" sldId="1653"/>
            <ac:picMk id="129" creationId="{ACDD120F-1FF7-4B48-A665-B429E175E89D}"/>
          </ac:picMkLst>
        </pc:picChg>
        <pc:picChg chg="add mod">
          <ac:chgData name="" userId="4926d2b407f31d77" providerId="LiveId" clId="{3107C65D-48CD-48CD-ACA0-620228626B62}" dt="2021-04-26T14:30:57.380" v="4371" actId="1037"/>
          <ac:picMkLst>
            <pc:docMk/>
            <pc:sldMk cId="2840764070" sldId="1653"/>
            <ac:picMk id="135" creationId="{E2FF51F2-0D59-4876-A479-9269C34C7D3E}"/>
          </ac:picMkLst>
        </pc:picChg>
        <pc:picChg chg="add mod">
          <ac:chgData name="" userId="4926d2b407f31d77" providerId="LiveId" clId="{3107C65D-48CD-48CD-ACA0-620228626B62}" dt="2021-04-26T14:30:57.380" v="4371" actId="1037"/>
          <ac:picMkLst>
            <pc:docMk/>
            <pc:sldMk cId="2840764070" sldId="1653"/>
            <ac:picMk id="139" creationId="{A8B09D5B-B35B-4CED-A92D-2140F54BE26D}"/>
          </ac:picMkLst>
        </pc:picChg>
        <pc:picChg chg="add mod">
          <ac:chgData name="" userId="4926d2b407f31d77" providerId="LiveId" clId="{3107C65D-48CD-48CD-ACA0-620228626B62}" dt="2021-04-26T14:30:57.380" v="4371" actId="1037"/>
          <ac:picMkLst>
            <pc:docMk/>
            <pc:sldMk cId="2840764070" sldId="1653"/>
            <ac:picMk id="145" creationId="{40A6BD60-89EF-4D06-9365-82BC7E9FD097}"/>
          </ac:picMkLst>
        </pc:picChg>
        <pc:picChg chg="add mod">
          <ac:chgData name="" userId="4926d2b407f31d77" providerId="LiveId" clId="{3107C65D-48CD-48CD-ACA0-620228626B62}" dt="2021-04-26T14:30:57.380" v="4371" actId="1037"/>
          <ac:picMkLst>
            <pc:docMk/>
            <pc:sldMk cId="2840764070" sldId="1653"/>
            <ac:picMk id="146" creationId="{6C13849C-3183-41E4-B9D1-CC5EA3D464EC}"/>
          </ac:picMkLst>
        </pc:picChg>
        <pc:picChg chg="add mod">
          <ac:chgData name="" userId="4926d2b407f31d77" providerId="LiveId" clId="{3107C65D-48CD-48CD-ACA0-620228626B62}" dt="2021-04-26T14:30:57.380" v="4371" actId="1037"/>
          <ac:picMkLst>
            <pc:docMk/>
            <pc:sldMk cId="2840764070" sldId="1653"/>
            <ac:picMk id="147" creationId="{4AB30C80-BE24-4C84-8083-9E8EA804F628}"/>
          </ac:picMkLst>
        </pc:picChg>
        <pc:picChg chg="add mod">
          <ac:chgData name="" userId="4926d2b407f31d77" providerId="LiveId" clId="{3107C65D-48CD-48CD-ACA0-620228626B62}" dt="2021-04-26T14:30:57.380" v="4371" actId="1037"/>
          <ac:picMkLst>
            <pc:docMk/>
            <pc:sldMk cId="2840764070" sldId="1653"/>
            <ac:picMk id="148" creationId="{1D231176-94BC-4FEC-BF1B-1E7C1701F2F6}"/>
          </ac:picMkLst>
        </pc:picChg>
        <pc:picChg chg="add mod">
          <ac:chgData name="" userId="4926d2b407f31d77" providerId="LiveId" clId="{3107C65D-48CD-48CD-ACA0-620228626B62}" dt="2021-04-26T14:30:57.380" v="4371" actId="1037"/>
          <ac:picMkLst>
            <pc:docMk/>
            <pc:sldMk cId="2840764070" sldId="1653"/>
            <ac:picMk id="149" creationId="{4E0FF67F-3901-4662-A102-7854D50D3D6D}"/>
          </ac:picMkLst>
        </pc:picChg>
        <pc:picChg chg="add mod">
          <ac:chgData name="" userId="4926d2b407f31d77" providerId="LiveId" clId="{3107C65D-48CD-48CD-ACA0-620228626B62}" dt="2021-04-26T14:30:57.380" v="4371" actId="1037"/>
          <ac:picMkLst>
            <pc:docMk/>
            <pc:sldMk cId="2840764070" sldId="1653"/>
            <ac:picMk id="150" creationId="{A1896A6F-8863-4B34-B1E9-9FB918FFB90A}"/>
          </ac:picMkLst>
        </pc:picChg>
        <pc:picChg chg="add mod">
          <ac:chgData name="" userId="4926d2b407f31d77" providerId="LiveId" clId="{3107C65D-48CD-48CD-ACA0-620228626B62}" dt="2021-04-26T14:30:57.380" v="4371" actId="1037"/>
          <ac:picMkLst>
            <pc:docMk/>
            <pc:sldMk cId="2840764070" sldId="1653"/>
            <ac:picMk id="151" creationId="{87DD6B18-37D6-4B3E-93E3-A984E1165724}"/>
          </ac:picMkLst>
        </pc:picChg>
        <pc:picChg chg="add mod">
          <ac:chgData name="" userId="4926d2b407f31d77" providerId="LiveId" clId="{3107C65D-48CD-48CD-ACA0-620228626B62}" dt="2021-04-26T14:30:57.380" v="4371" actId="1037"/>
          <ac:picMkLst>
            <pc:docMk/>
            <pc:sldMk cId="2840764070" sldId="1653"/>
            <ac:picMk id="152" creationId="{FD0873B9-6D2A-47E5-9336-2C33893F26DE}"/>
          </ac:picMkLst>
        </pc:picChg>
        <pc:picChg chg="add mod">
          <ac:chgData name="" userId="4926d2b407f31d77" providerId="LiveId" clId="{3107C65D-48CD-48CD-ACA0-620228626B62}" dt="2021-04-26T14:30:57.380" v="4371" actId="1037"/>
          <ac:picMkLst>
            <pc:docMk/>
            <pc:sldMk cId="2840764070" sldId="1653"/>
            <ac:picMk id="199" creationId="{A21ABD45-4568-46AE-894D-56E42DF6E945}"/>
          </ac:picMkLst>
        </pc:picChg>
        <pc:picChg chg="add mod">
          <ac:chgData name="" userId="4926d2b407f31d77" providerId="LiveId" clId="{3107C65D-48CD-48CD-ACA0-620228626B62}" dt="2021-04-26T14:30:57.380" v="4371" actId="1037"/>
          <ac:picMkLst>
            <pc:docMk/>
            <pc:sldMk cId="2840764070" sldId="1653"/>
            <ac:picMk id="206" creationId="{E917A0FA-97F0-4F8A-8932-2C845D15DF70}"/>
          </ac:picMkLst>
        </pc:picChg>
        <pc:picChg chg="add mod">
          <ac:chgData name="" userId="4926d2b407f31d77" providerId="LiveId" clId="{3107C65D-48CD-48CD-ACA0-620228626B62}" dt="2021-04-26T14:30:57.380" v="4371" actId="1037"/>
          <ac:picMkLst>
            <pc:docMk/>
            <pc:sldMk cId="2840764070" sldId="1653"/>
            <ac:picMk id="207" creationId="{D0B50995-B9EB-4A5C-8B57-5AFB6D076CC9}"/>
          </ac:picMkLst>
        </pc:picChg>
        <pc:picChg chg="add mod">
          <ac:chgData name="" userId="4926d2b407f31d77" providerId="LiveId" clId="{3107C65D-48CD-48CD-ACA0-620228626B62}" dt="2021-04-26T14:30:57.380" v="4371" actId="1037"/>
          <ac:picMkLst>
            <pc:docMk/>
            <pc:sldMk cId="2840764070" sldId="1653"/>
            <ac:picMk id="208" creationId="{FE966108-C48D-4513-BE8F-18B8DDA0080C}"/>
          </ac:picMkLst>
        </pc:picChg>
        <pc:picChg chg="add mod">
          <ac:chgData name="" userId="4926d2b407f31d77" providerId="LiveId" clId="{3107C65D-48CD-48CD-ACA0-620228626B62}" dt="2021-04-26T14:30:57.380" v="4371" actId="1037"/>
          <ac:picMkLst>
            <pc:docMk/>
            <pc:sldMk cId="2840764070" sldId="1653"/>
            <ac:picMk id="210" creationId="{2B5168FE-3DC6-418D-A0AF-751296D4F515}"/>
          </ac:picMkLst>
        </pc:picChg>
        <pc:picChg chg="add mod">
          <ac:chgData name="" userId="4926d2b407f31d77" providerId="LiveId" clId="{3107C65D-48CD-48CD-ACA0-620228626B62}" dt="2021-04-26T14:25:12.273" v="4294" actId="571"/>
          <ac:picMkLst>
            <pc:docMk/>
            <pc:sldMk cId="2840764070" sldId="1653"/>
            <ac:picMk id="239" creationId="{CF2AF9B8-7C3F-400D-B9D5-53218E7AC719}"/>
          </ac:picMkLst>
        </pc:picChg>
        <pc:cxnChg chg="add del mod">
          <ac:chgData name="" userId="4926d2b407f31d77" providerId="LiveId" clId="{3107C65D-48CD-48CD-ACA0-620228626B62}" dt="2021-04-26T14:28:43.985" v="4342" actId="478"/>
          <ac:cxnSpMkLst>
            <pc:docMk/>
            <pc:sldMk cId="2840764070" sldId="1653"/>
            <ac:cxnSpMk id="3" creationId="{62E14E29-8374-4ADF-A0CD-2063AACD46F8}"/>
          </ac:cxnSpMkLst>
        </pc:cxnChg>
        <pc:cxnChg chg="add mod">
          <ac:chgData name="" userId="4926d2b407f31d77" providerId="LiveId" clId="{3107C65D-48CD-48CD-ACA0-620228626B62}" dt="2021-04-26T14:34:52.824" v="4435" actId="14100"/>
          <ac:cxnSpMkLst>
            <pc:docMk/>
            <pc:sldMk cId="2840764070" sldId="1653"/>
            <ac:cxnSpMk id="6" creationId="{B7A2F21F-8BD5-48F6-AF06-70F6FE9545F4}"/>
          </ac:cxnSpMkLst>
        </pc:cxnChg>
        <pc:cxnChg chg="add mod topLvl">
          <ac:chgData name="" userId="4926d2b407f31d77" providerId="LiveId" clId="{3107C65D-48CD-48CD-ACA0-620228626B62}" dt="2021-04-26T14:29:53.780" v="4355" actId="1037"/>
          <ac:cxnSpMkLst>
            <pc:docMk/>
            <pc:sldMk cId="2840764070" sldId="1653"/>
            <ac:cxnSpMk id="11" creationId="{CFB681E3-EF3D-4D34-AE1C-0A57CA14FA90}"/>
          </ac:cxnSpMkLst>
        </pc:cxnChg>
        <pc:cxnChg chg="mod topLvl">
          <ac:chgData name="" userId="4926d2b407f31d77" providerId="LiveId" clId="{3107C65D-48CD-48CD-ACA0-620228626B62}" dt="2021-04-26T14:35:37.122" v="4447" actId="692"/>
          <ac:cxnSpMkLst>
            <pc:docMk/>
            <pc:sldMk cId="2840764070" sldId="1653"/>
            <ac:cxnSpMk id="49" creationId="{376A3719-52F9-4411-9F3D-EB952EFB1E9E}"/>
          </ac:cxnSpMkLst>
        </pc:cxnChg>
        <pc:cxnChg chg="mod topLvl">
          <ac:chgData name="" userId="4926d2b407f31d77" providerId="LiveId" clId="{3107C65D-48CD-48CD-ACA0-620228626B62}" dt="2021-04-26T14:35:37.122" v="4447" actId="692"/>
          <ac:cxnSpMkLst>
            <pc:docMk/>
            <pc:sldMk cId="2840764070" sldId="1653"/>
            <ac:cxnSpMk id="60" creationId="{A131C4DB-7F76-478C-8B49-0D31BD9B4BBA}"/>
          </ac:cxnSpMkLst>
        </pc:cxnChg>
        <pc:cxnChg chg="mod topLvl">
          <ac:chgData name="" userId="4926d2b407f31d77" providerId="LiveId" clId="{3107C65D-48CD-48CD-ACA0-620228626B62}" dt="2021-04-26T14:35:37.122" v="4447" actId="692"/>
          <ac:cxnSpMkLst>
            <pc:docMk/>
            <pc:sldMk cId="2840764070" sldId="1653"/>
            <ac:cxnSpMk id="69" creationId="{2C24E45E-E77A-43F2-AC91-157EEF8194C6}"/>
          </ac:cxnSpMkLst>
        </pc:cxnChg>
        <pc:cxnChg chg="mod topLvl">
          <ac:chgData name="" userId="4926d2b407f31d77" providerId="LiveId" clId="{3107C65D-48CD-48CD-ACA0-620228626B62}" dt="2021-04-26T14:35:37.122" v="4447" actId="692"/>
          <ac:cxnSpMkLst>
            <pc:docMk/>
            <pc:sldMk cId="2840764070" sldId="1653"/>
            <ac:cxnSpMk id="79" creationId="{0404B11F-A2A2-47A1-944C-17605783827A}"/>
          </ac:cxnSpMkLst>
        </pc:cxnChg>
        <pc:cxnChg chg="mod topLvl">
          <ac:chgData name="" userId="4926d2b407f31d77" providerId="LiveId" clId="{3107C65D-48CD-48CD-ACA0-620228626B62}" dt="2021-04-26T14:35:37.122" v="4447" actId="692"/>
          <ac:cxnSpMkLst>
            <pc:docMk/>
            <pc:sldMk cId="2840764070" sldId="1653"/>
            <ac:cxnSpMk id="93" creationId="{8E723DC6-D5A0-4909-B00F-9E106541C58E}"/>
          </ac:cxnSpMkLst>
        </pc:cxnChg>
        <pc:cxnChg chg="add del mod">
          <ac:chgData name="" userId="4926d2b407f31d77" providerId="LiveId" clId="{3107C65D-48CD-48CD-ACA0-620228626B62}" dt="2021-04-26T14:09:47.624" v="4083" actId="478"/>
          <ac:cxnSpMkLst>
            <pc:docMk/>
            <pc:sldMk cId="2840764070" sldId="1653"/>
            <ac:cxnSpMk id="94" creationId="{143C18E3-D85B-4BED-9899-9EAB8D7FCAF1}"/>
          </ac:cxnSpMkLst>
        </pc:cxnChg>
        <pc:cxnChg chg="add mod topLvl">
          <ac:chgData name="" userId="4926d2b407f31d77" providerId="LiveId" clId="{3107C65D-48CD-48CD-ACA0-620228626B62}" dt="2021-04-26T14:30:57.380" v="4371" actId="1037"/>
          <ac:cxnSpMkLst>
            <pc:docMk/>
            <pc:sldMk cId="2840764070" sldId="1653"/>
            <ac:cxnSpMk id="103" creationId="{4DF02166-586F-4C8C-8FFB-CE0136D400A2}"/>
          </ac:cxnSpMkLst>
        </pc:cxnChg>
        <pc:cxnChg chg="add mod topLvl">
          <ac:chgData name="" userId="4926d2b407f31d77" providerId="LiveId" clId="{3107C65D-48CD-48CD-ACA0-620228626B62}" dt="2021-04-26T14:30:57.380" v="4371" actId="1037"/>
          <ac:cxnSpMkLst>
            <pc:docMk/>
            <pc:sldMk cId="2840764070" sldId="1653"/>
            <ac:cxnSpMk id="104" creationId="{43FB815F-1003-48EC-942E-0FA25B92C8E6}"/>
          </ac:cxnSpMkLst>
        </pc:cxnChg>
        <pc:cxnChg chg="add del mod">
          <ac:chgData name="" userId="4926d2b407f31d77" providerId="LiveId" clId="{3107C65D-48CD-48CD-ACA0-620228626B62}" dt="2021-04-26T14:12:55.089" v="4107" actId="478"/>
          <ac:cxnSpMkLst>
            <pc:docMk/>
            <pc:sldMk cId="2840764070" sldId="1653"/>
            <ac:cxnSpMk id="105" creationId="{743303EA-7F0F-4A28-8F0F-EA5EE65D4C7D}"/>
          </ac:cxnSpMkLst>
        </pc:cxnChg>
        <pc:cxnChg chg="add mod">
          <ac:chgData name="" userId="4926d2b407f31d77" providerId="LiveId" clId="{3107C65D-48CD-48CD-ACA0-620228626B62}" dt="2021-04-26T14:30:57.380" v="4371" actId="1037"/>
          <ac:cxnSpMkLst>
            <pc:docMk/>
            <pc:sldMk cId="2840764070" sldId="1653"/>
            <ac:cxnSpMk id="107" creationId="{7E6A5B87-95C8-4143-826B-20D5FB7C7268}"/>
          </ac:cxnSpMkLst>
        </pc:cxnChg>
        <pc:cxnChg chg="add del mod">
          <ac:chgData name="" userId="4926d2b407f31d77" providerId="LiveId" clId="{3107C65D-48CD-48CD-ACA0-620228626B62}" dt="2021-04-26T14:18:01.466" v="4181" actId="478"/>
          <ac:cxnSpMkLst>
            <pc:docMk/>
            <pc:sldMk cId="2840764070" sldId="1653"/>
            <ac:cxnSpMk id="127" creationId="{6EFCC895-E283-48AB-8B56-348D3B564CFF}"/>
          </ac:cxnSpMkLst>
        </pc:cxnChg>
        <pc:cxnChg chg="add mod">
          <ac:chgData name="" userId="4926d2b407f31d77" providerId="LiveId" clId="{3107C65D-48CD-48CD-ACA0-620228626B62}" dt="2021-04-26T14:30:57.380" v="4371" actId="1037"/>
          <ac:cxnSpMkLst>
            <pc:docMk/>
            <pc:sldMk cId="2840764070" sldId="1653"/>
            <ac:cxnSpMk id="153" creationId="{D87FE2C3-7823-472B-B16B-9FACC0C4E9E3}"/>
          </ac:cxnSpMkLst>
        </pc:cxnChg>
        <pc:cxnChg chg="add mod">
          <ac:chgData name="" userId="4926d2b407f31d77" providerId="LiveId" clId="{3107C65D-48CD-48CD-ACA0-620228626B62}" dt="2021-04-26T14:30:57.380" v="4371" actId="1037"/>
          <ac:cxnSpMkLst>
            <pc:docMk/>
            <pc:sldMk cId="2840764070" sldId="1653"/>
            <ac:cxnSpMk id="156" creationId="{E2CBA74F-086D-49AA-8F43-78883B14DD60}"/>
          </ac:cxnSpMkLst>
        </pc:cxnChg>
        <pc:cxnChg chg="add mod">
          <ac:chgData name="" userId="4926d2b407f31d77" providerId="LiveId" clId="{3107C65D-48CD-48CD-ACA0-620228626B62}" dt="2021-04-26T14:30:57.380" v="4371" actId="1037"/>
          <ac:cxnSpMkLst>
            <pc:docMk/>
            <pc:sldMk cId="2840764070" sldId="1653"/>
            <ac:cxnSpMk id="159" creationId="{C8232D22-8D39-40E1-BFD9-9F505AAF8B5C}"/>
          </ac:cxnSpMkLst>
        </pc:cxnChg>
        <pc:cxnChg chg="add mod">
          <ac:chgData name="" userId="4926d2b407f31d77" providerId="LiveId" clId="{3107C65D-48CD-48CD-ACA0-620228626B62}" dt="2021-04-26T14:30:57.380" v="4371" actId="1037"/>
          <ac:cxnSpMkLst>
            <pc:docMk/>
            <pc:sldMk cId="2840764070" sldId="1653"/>
            <ac:cxnSpMk id="162" creationId="{94E37568-B398-451A-ADCC-E04EEB9288ED}"/>
          </ac:cxnSpMkLst>
        </pc:cxnChg>
        <pc:cxnChg chg="add mod">
          <ac:chgData name="" userId="4926d2b407f31d77" providerId="LiveId" clId="{3107C65D-48CD-48CD-ACA0-620228626B62}" dt="2021-04-26T14:30:57.380" v="4371" actId="1037"/>
          <ac:cxnSpMkLst>
            <pc:docMk/>
            <pc:sldMk cId="2840764070" sldId="1653"/>
            <ac:cxnSpMk id="165" creationId="{868454A2-1806-4758-BA2B-D31D6370E1D7}"/>
          </ac:cxnSpMkLst>
        </pc:cxnChg>
        <pc:cxnChg chg="add mod">
          <ac:chgData name="" userId="4926d2b407f31d77" providerId="LiveId" clId="{3107C65D-48CD-48CD-ACA0-620228626B62}" dt="2021-04-26T14:30:57.380" v="4371" actId="1037"/>
          <ac:cxnSpMkLst>
            <pc:docMk/>
            <pc:sldMk cId="2840764070" sldId="1653"/>
            <ac:cxnSpMk id="168" creationId="{ECA645CC-56CE-4545-8DF8-F51AF4909CCF}"/>
          </ac:cxnSpMkLst>
        </pc:cxnChg>
        <pc:cxnChg chg="add mod">
          <ac:chgData name="" userId="4926d2b407f31d77" providerId="LiveId" clId="{3107C65D-48CD-48CD-ACA0-620228626B62}" dt="2021-04-26T14:30:57.380" v="4371" actId="1037"/>
          <ac:cxnSpMkLst>
            <pc:docMk/>
            <pc:sldMk cId="2840764070" sldId="1653"/>
            <ac:cxnSpMk id="178" creationId="{2ED46BB7-2A39-45D8-AA9E-8068066365D0}"/>
          </ac:cxnSpMkLst>
        </pc:cxnChg>
        <pc:cxnChg chg="add mod">
          <ac:chgData name="" userId="4926d2b407f31d77" providerId="LiveId" clId="{3107C65D-48CD-48CD-ACA0-620228626B62}" dt="2021-04-26T14:30:57.380" v="4371" actId="1037"/>
          <ac:cxnSpMkLst>
            <pc:docMk/>
            <pc:sldMk cId="2840764070" sldId="1653"/>
            <ac:cxnSpMk id="182" creationId="{81C1D4A9-03F1-4507-A6DA-B2221947FC11}"/>
          </ac:cxnSpMkLst>
        </pc:cxnChg>
        <pc:cxnChg chg="add mod">
          <ac:chgData name="" userId="4926d2b407f31d77" providerId="LiveId" clId="{3107C65D-48CD-48CD-ACA0-620228626B62}" dt="2021-04-26T14:30:57.380" v="4371" actId="1037"/>
          <ac:cxnSpMkLst>
            <pc:docMk/>
            <pc:sldMk cId="2840764070" sldId="1653"/>
            <ac:cxnSpMk id="185" creationId="{09AEAA60-55D8-4BBB-B3DC-0BDB83CED745}"/>
          </ac:cxnSpMkLst>
        </pc:cxnChg>
        <pc:cxnChg chg="add mod">
          <ac:chgData name="" userId="4926d2b407f31d77" providerId="LiveId" clId="{3107C65D-48CD-48CD-ACA0-620228626B62}" dt="2021-04-26T14:30:57.380" v="4371" actId="1037"/>
          <ac:cxnSpMkLst>
            <pc:docMk/>
            <pc:sldMk cId="2840764070" sldId="1653"/>
            <ac:cxnSpMk id="188" creationId="{D3492E07-DC6D-4444-80C3-107CB8B8CD61}"/>
          </ac:cxnSpMkLst>
        </pc:cxnChg>
        <pc:cxnChg chg="add mod">
          <ac:chgData name="" userId="4926d2b407f31d77" providerId="LiveId" clId="{3107C65D-48CD-48CD-ACA0-620228626B62}" dt="2021-04-26T14:30:57.380" v="4371" actId="1037"/>
          <ac:cxnSpMkLst>
            <pc:docMk/>
            <pc:sldMk cId="2840764070" sldId="1653"/>
            <ac:cxnSpMk id="191" creationId="{683C97D7-F061-4B77-B9B3-256064D717EB}"/>
          </ac:cxnSpMkLst>
        </pc:cxnChg>
        <pc:cxnChg chg="add mod">
          <ac:chgData name="" userId="4926d2b407f31d77" providerId="LiveId" clId="{3107C65D-48CD-48CD-ACA0-620228626B62}" dt="2021-04-26T14:30:57.380" v="4371" actId="1037"/>
          <ac:cxnSpMkLst>
            <pc:docMk/>
            <pc:sldMk cId="2840764070" sldId="1653"/>
            <ac:cxnSpMk id="224" creationId="{9C10F6EA-6D7F-425B-B0FE-35EB57583AA9}"/>
          </ac:cxnSpMkLst>
        </pc:cxnChg>
        <pc:cxnChg chg="add mod">
          <ac:chgData name="" userId="4926d2b407f31d77" providerId="LiveId" clId="{3107C65D-48CD-48CD-ACA0-620228626B62}" dt="2021-04-26T14:30:57.380" v="4371" actId="1037"/>
          <ac:cxnSpMkLst>
            <pc:docMk/>
            <pc:sldMk cId="2840764070" sldId="1653"/>
            <ac:cxnSpMk id="227" creationId="{AD6C0BFF-33DA-4C80-A099-2F80A51ACB33}"/>
          </ac:cxnSpMkLst>
        </pc:cxnChg>
        <pc:cxnChg chg="add mod">
          <ac:chgData name="" userId="4926d2b407f31d77" providerId="LiveId" clId="{3107C65D-48CD-48CD-ACA0-620228626B62}" dt="2021-04-26T14:30:57.380" v="4371" actId="1037"/>
          <ac:cxnSpMkLst>
            <pc:docMk/>
            <pc:sldMk cId="2840764070" sldId="1653"/>
            <ac:cxnSpMk id="230" creationId="{1B0F1E9B-5A3E-4523-933D-4C008D62F8D9}"/>
          </ac:cxnSpMkLst>
        </pc:cxnChg>
        <pc:cxnChg chg="add mod">
          <ac:chgData name="" userId="4926d2b407f31d77" providerId="LiveId" clId="{3107C65D-48CD-48CD-ACA0-620228626B62}" dt="2021-04-26T14:30:57.380" v="4371" actId="1037"/>
          <ac:cxnSpMkLst>
            <pc:docMk/>
            <pc:sldMk cId="2840764070" sldId="1653"/>
            <ac:cxnSpMk id="233" creationId="{FA44B970-4677-45EC-8619-736CC52971B5}"/>
          </ac:cxnSpMkLst>
        </pc:cxnChg>
        <pc:cxnChg chg="add mod">
          <ac:chgData name="" userId="4926d2b407f31d77" providerId="LiveId" clId="{3107C65D-48CD-48CD-ACA0-620228626B62}" dt="2021-04-26T14:30:57.380" v="4371" actId="1037"/>
          <ac:cxnSpMkLst>
            <pc:docMk/>
            <pc:sldMk cId="2840764070" sldId="1653"/>
            <ac:cxnSpMk id="236" creationId="{003A2603-4391-4E4C-ADAE-B8ADA1A6E1FD}"/>
          </ac:cxnSpMkLst>
        </pc:cxnChg>
        <pc:cxnChg chg="add mod ord">
          <ac:chgData name="" userId="4926d2b407f31d77" providerId="LiveId" clId="{3107C65D-48CD-48CD-ACA0-620228626B62}" dt="2021-04-26T14:35:02.682" v="4442" actId="1038"/>
          <ac:cxnSpMkLst>
            <pc:docMk/>
            <pc:sldMk cId="2840764070" sldId="1653"/>
            <ac:cxnSpMk id="256" creationId="{BFB9AFCD-7182-4F25-9EC9-E784522DBC44}"/>
          </ac:cxnSpMkLst>
        </pc:cxnChg>
        <pc:cxnChg chg="add mod">
          <ac:chgData name="" userId="4926d2b407f31d77" providerId="LiveId" clId="{3107C65D-48CD-48CD-ACA0-620228626B62}" dt="2021-04-26T14:34:55.906" v="4436" actId="14100"/>
          <ac:cxnSpMkLst>
            <pc:docMk/>
            <pc:sldMk cId="2840764070" sldId="1653"/>
            <ac:cxnSpMk id="257" creationId="{A209BD6E-7469-4B75-A798-ED79B3DBFDD1}"/>
          </ac:cxnSpMkLst>
        </pc:cxnChg>
      </pc:sldChg>
      <pc:sldChg chg="addSp modSp">
        <pc:chgData name="" userId="4926d2b407f31d77" providerId="LiveId" clId="{3107C65D-48CD-48CD-ACA0-620228626B62}" dt="2021-04-23T09:21:57.003" v="1423"/>
        <pc:sldMkLst>
          <pc:docMk/>
          <pc:sldMk cId="3094098370" sldId="1654"/>
        </pc:sldMkLst>
        <pc:spChg chg="mod">
          <ac:chgData name="" userId="4926d2b407f31d77" providerId="LiveId" clId="{3107C65D-48CD-48CD-ACA0-620228626B62}" dt="2021-04-23T08:55:14.487" v="1230" actId="1076"/>
          <ac:spMkLst>
            <pc:docMk/>
            <pc:sldMk cId="3094098370" sldId="1654"/>
            <ac:spMk id="17" creationId="{9DD729E5-D08A-4FD6-B6F5-86ADAB5B5FDE}"/>
          </ac:spMkLst>
        </pc:spChg>
        <pc:spChg chg="mod">
          <ac:chgData name="" userId="4926d2b407f31d77" providerId="LiveId" clId="{3107C65D-48CD-48CD-ACA0-620228626B62}" dt="2021-04-23T08:55:14.487" v="1230" actId="1076"/>
          <ac:spMkLst>
            <pc:docMk/>
            <pc:sldMk cId="3094098370" sldId="1654"/>
            <ac:spMk id="18" creationId="{A11F08A7-FB19-4B05-8A51-F9155755724F}"/>
          </ac:spMkLst>
        </pc:spChg>
        <pc:spChg chg="add ord">
          <ac:chgData name="" userId="4926d2b407f31d77" providerId="LiveId" clId="{3107C65D-48CD-48CD-ACA0-620228626B62}" dt="2021-04-23T08:54:52.117" v="1226" actId="167"/>
          <ac:spMkLst>
            <pc:docMk/>
            <pc:sldMk cId="3094098370" sldId="1654"/>
            <ac:spMk id="20" creationId="{5DEDFA85-7D6B-41E7-AA19-F296B7A8EC28}"/>
          </ac:spMkLst>
        </pc:spChg>
        <pc:spChg chg="add mod ord">
          <ac:chgData name="" userId="4926d2b407f31d77" providerId="LiveId" clId="{3107C65D-48CD-48CD-ACA0-620228626B62}" dt="2021-04-23T08:54:58.455" v="1227"/>
          <ac:spMkLst>
            <pc:docMk/>
            <pc:sldMk cId="3094098370" sldId="1654"/>
            <ac:spMk id="21" creationId="{182A98AE-44DA-460B-8437-D6477685F3C8}"/>
          </ac:spMkLst>
        </pc:spChg>
        <pc:spChg chg="add ord">
          <ac:chgData name="" userId="4926d2b407f31d77" providerId="LiveId" clId="{3107C65D-48CD-48CD-ACA0-620228626B62}" dt="2021-04-23T08:54:52.117" v="1226" actId="167"/>
          <ac:spMkLst>
            <pc:docMk/>
            <pc:sldMk cId="3094098370" sldId="1654"/>
            <ac:spMk id="22" creationId="{1EBDEDD5-9C27-45D4-85DD-8778B3961C3B}"/>
          </ac:spMkLst>
        </pc:spChg>
        <pc:spChg chg="add ord">
          <ac:chgData name="" userId="4926d2b407f31d77" providerId="LiveId" clId="{3107C65D-48CD-48CD-ACA0-620228626B62}" dt="2021-04-23T08:54:52.117" v="1226" actId="167"/>
          <ac:spMkLst>
            <pc:docMk/>
            <pc:sldMk cId="3094098370" sldId="1654"/>
            <ac:spMk id="23" creationId="{616A92AA-7E9F-460B-A992-CFFA7D93F437}"/>
          </ac:spMkLst>
        </pc:spChg>
        <pc:spChg chg="add">
          <ac:chgData name="" userId="4926d2b407f31d77" providerId="LiveId" clId="{3107C65D-48CD-48CD-ACA0-620228626B62}" dt="2021-04-23T09:21:57.003" v="1423"/>
          <ac:spMkLst>
            <pc:docMk/>
            <pc:sldMk cId="3094098370" sldId="1654"/>
            <ac:spMk id="26" creationId="{0A565328-CFBE-43EA-B0BF-9409E38F7522}"/>
          </ac:spMkLst>
        </pc:spChg>
        <pc:cxnChg chg="mod">
          <ac:chgData name="" userId="4926d2b407f31d77" providerId="LiveId" clId="{3107C65D-48CD-48CD-ACA0-620228626B62}" dt="2021-04-23T08:55:03.457" v="1228" actId="14100"/>
          <ac:cxnSpMkLst>
            <pc:docMk/>
            <pc:sldMk cId="3094098370" sldId="1654"/>
            <ac:cxnSpMk id="19" creationId="{C94CF8BC-BE6A-4BF3-8163-FBB8F1B1D2DE}"/>
          </ac:cxnSpMkLst>
        </pc:cxnChg>
      </pc:sldChg>
      <pc:sldChg chg="addSp modSp">
        <pc:chgData name="" userId="4926d2b407f31d77" providerId="LiveId" clId="{3107C65D-48CD-48CD-ACA0-620228626B62}" dt="2021-04-23T09:04:39.563" v="1291" actId="14100"/>
        <pc:sldMkLst>
          <pc:docMk/>
          <pc:sldMk cId="2762737755" sldId="1655"/>
        </pc:sldMkLst>
        <pc:spChg chg="add mod">
          <ac:chgData name="" userId="4926d2b407f31d77" providerId="LiveId" clId="{3107C65D-48CD-48CD-ACA0-620228626B62}" dt="2021-04-23T09:04:39.563" v="1291" actId="14100"/>
          <ac:spMkLst>
            <pc:docMk/>
            <pc:sldMk cId="2762737755" sldId="1655"/>
            <ac:spMk id="15" creationId="{9A7A0F8C-A362-4C71-B5F2-BE4618A67556}"/>
          </ac:spMkLst>
        </pc:spChg>
        <pc:spChg chg="add mod">
          <ac:chgData name="" userId="4926d2b407f31d77" providerId="LiveId" clId="{3107C65D-48CD-48CD-ACA0-620228626B62}" dt="2021-04-23T09:04:35.994" v="1290" actId="14100"/>
          <ac:spMkLst>
            <pc:docMk/>
            <pc:sldMk cId="2762737755" sldId="1655"/>
            <ac:spMk id="16" creationId="{9081F82C-522C-420A-9D32-675B942A9747}"/>
          </ac:spMkLst>
        </pc:spChg>
        <pc:spChg chg="add mod">
          <ac:chgData name="" userId="4926d2b407f31d77" providerId="LiveId" clId="{3107C65D-48CD-48CD-ACA0-620228626B62}" dt="2021-04-23T09:01:33.455" v="1251" actId="14100"/>
          <ac:spMkLst>
            <pc:docMk/>
            <pc:sldMk cId="2762737755" sldId="1655"/>
            <ac:spMk id="17" creationId="{2C509B62-1033-4CE7-8C09-E907806F22DB}"/>
          </ac:spMkLst>
        </pc:spChg>
        <pc:spChg chg="add mod">
          <ac:chgData name="" userId="4926d2b407f31d77" providerId="LiveId" clId="{3107C65D-48CD-48CD-ACA0-620228626B62}" dt="2021-04-23T09:02:16.545" v="1261" actId="554"/>
          <ac:spMkLst>
            <pc:docMk/>
            <pc:sldMk cId="2762737755" sldId="1655"/>
            <ac:spMk id="18" creationId="{461335DB-43FF-4948-8879-C7B550DF780F}"/>
          </ac:spMkLst>
        </pc:spChg>
        <pc:spChg chg="add mod">
          <ac:chgData name="" userId="4926d2b407f31d77" providerId="LiveId" clId="{3107C65D-48CD-48CD-ACA0-620228626B62}" dt="2021-04-23T09:01:42.577" v="1252" actId="1076"/>
          <ac:spMkLst>
            <pc:docMk/>
            <pc:sldMk cId="2762737755" sldId="1655"/>
            <ac:spMk id="19" creationId="{68E95C37-99F7-4753-AB26-6452FF11AF54}"/>
          </ac:spMkLst>
        </pc:spChg>
        <pc:spChg chg="add mod">
          <ac:chgData name="" userId="4926d2b407f31d77" providerId="LiveId" clId="{3107C65D-48CD-48CD-ACA0-620228626B62}" dt="2021-04-23T09:04:33.434" v="1289" actId="14100"/>
          <ac:spMkLst>
            <pc:docMk/>
            <pc:sldMk cId="2762737755" sldId="1655"/>
            <ac:spMk id="20" creationId="{FA191F53-0051-4143-A562-E2EB43A239FD}"/>
          </ac:spMkLst>
        </pc:spChg>
        <pc:spChg chg="add mod">
          <ac:chgData name="" userId="4926d2b407f31d77" providerId="LiveId" clId="{3107C65D-48CD-48CD-ACA0-620228626B62}" dt="2021-04-23T09:03:35.577" v="1278" actId="1076"/>
          <ac:spMkLst>
            <pc:docMk/>
            <pc:sldMk cId="2762737755" sldId="1655"/>
            <ac:spMk id="21" creationId="{3D9E0621-2448-4D33-BCDA-8A09B6AE77E2}"/>
          </ac:spMkLst>
        </pc:spChg>
        <pc:spChg chg="add mod">
          <ac:chgData name="" userId="4926d2b407f31d77" providerId="LiveId" clId="{3107C65D-48CD-48CD-ACA0-620228626B62}" dt="2021-04-23T09:04:31.522" v="1288" actId="14100"/>
          <ac:spMkLst>
            <pc:docMk/>
            <pc:sldMk cId="2762737755" sldId="1655"/>
            <ac:spMk id="22" creationId="{FD644A4B-FF0E-43C1-8526-ECD3A3B6005E}"/>
          </ac:spMkLst>
        </pc:spChg>
      </pc:sldChg>
      <pc:sldChg chg="addSp delSp modSp">
        <pc:chgData name="" userId="4926d2b407f31d77" providerId="LiveId" clId="{3107C65D-48CD-48CD-ACA0-620228626B62}" dt="2021-04-23T12:07:03.262" v="2858" actId="207"/>
        <pc:sldMkLst>
          <pc:docMk/>
          <pc:sldMk cId="1827323120" sldId="1656"/>
        </pc:sldMkLst>
        <pc:spChg chg="add del">
          <ac:chgData name="" userId="4926d2b407f31d77" providerId="LiveId" clId="{3107C65D-48CD-48CD-ACA0-620228626B62}" dt="2021-04-23T11:54:47.034" v="2610" actId="478"/>
          <ac:spMkLst>
            <pc:docMk/>
            <pc:sldMk cId="1827323120" sldId="1656"/>
            <ac:spMk id="30" creationId="{8AA21899-13CE-430B-B791-797EB17987D1}"/>
          </ac:spMkLst>
        </pc:spChg>
        <pc:spChg chg="add mod">
          <ac:chgData name="" userId="4926d2b407f31d77" providerId="LiveId" clId="{3107C65D-48CD-48CD-ACA0-620228626B62}" dt="2021-04-23T11:55:53.306" v="2648" actId="164"/>
          <ac:spMkLst>
            <pc:docMk/>
            <pc:sldMk cId="1827323120" sldId="1656"/>
            <ac:spMk id="32" creationId="{50E04054-AD42-4646-A94D-913DCB349018}"/>
          </ac:spMkLst>
        </pc:spChg>
        <pc:spChg chg="add mod">
          <ac:chgData name="" userId="4926d2b407f31d77" providerId="LiveId" clId="{3107C65D-48CD-48CD-ACA0-620228626B62}" dt="2021-04-23T11:55:53.306" v="2648" actId="164"/>
          <ac:spMkLst>
            <pc:docMk/>
            <pc:sldMk cId="1827323120" sldId="1656"/>
            <ac:spMk id="35" creationId="{FBAE2FF0-7E9C-47C2-9EF4-63118285B396}"/>
          </ac:spMkLst>
        </pc:spChg>
        <pc:spChg chg="add mod ord">
          <ac:chgData name="" userId="4926d2b407f31d77" providerId="LiveId" clId="{3107C65D-48CD-48CD-ACA0-620228626B62}" dt="2021-04-23T12:05:39.249" v="2792" actId="166"/>
          <ac:spMkLst>
            <pc:docMk/>
            <pc:sldMk cId="1827323120" sldId="1656"/>
            <ac:spMk id="37" creationId="{D3A230ED-EBBF-4366-A8A9-3FD38DC7F2F6}"/>
          </ac:spMkLst>
        </pc:spChg>
        <pc:spChg chg="add mod ord">
          <ac:chgData name="" userId="4926d2b407f31d77" providerId="LiveId" clId="{3107C65D-48CD-48CD-ACA0-620228626B62}" dt="2021-04-23T12:05:39.249" v="2792" actId="166"/>
          <ac:spMkLst>
            <pc:docMk/>
            <pc:sldMk cId="1827323120" sldId="1656"/>
            <ac:spMk id="38" creationId="{4F56D932-F992-4D7D-B5B3-5D54798BB842}"/>
          </ac:spMkLst>
        </pc:spChg>
        <pc:spChg chg="add mod ord">
          <ac:chgData name="" userId="4926d2b407f31d77" providerId="LiveId" clId="{3107C65D-48CD-48CD-ACA0-620228626B62}" dt="2021-04-23T12:06:52.002" v="2856" actId="207"/>
          <ac:spMkLst>
            <pc:docMk/>
            <pc:sldMk cId="1827323120" sldId="1656"/>
            <ac:spMk id="39" creationId="{1AF2A18F-8CED-4250-8CFD-A41953E911CE}"/>
          </ac:spMkLst>
        </pc:spChg>
        <pc:spChg chg="add mod ord">
          <ac:chgData name="" userId="4926d2b407f31d77" providerId="LiveId" clId="{3107C65D-48CD-48CD-ACA0-620228626B62}" dt="2021-04-23T12:06:58.478" v="2857" actId="207"/>
          <ac:spMkLst>
            <pc:docMk/>
            <pc:sldMk cId="1827323120" sldId="1656"/>
            <ac:spMk id="40" creationId="{18E62FC2-2A78-400C-96C1-29B05B6F0C03}"/>
          </ac:spMkLst>
        </pc:spChg>
        <pc:spChg chg="add mod ord">
          <ac:chgData name="" userId="4926d2b407f31d77" providerId="LiveId" clId="{3107C65D-48CD-48CD-ACA0-620228626B62}" dt="2021-04-23T12:05:32.953" v="2791" actId="166"/>
          <ac:spMkLst>
            <pc:docMk/>
            <pc:sldMk cId="1827323120" sldId="1656"/>
            <ac:spMk id="41" creationId="{32C2F107-1FE9-4A4D-B3EA-F74FE94CC048}"/>
          </ac:spMkLst>
        </pc:spChg>
        <pc:spChg chg="add mod">
          <ac:chgData name="" userId="4926d2b407f31d77" providerId="LiveId" clId="{3107C65D-48CD-48CD-ACA0-620228626B62}" dt="2021-04-23T12:05:53.266" v="2795" actId="1076"/>
          <ac:spMkLst>
            <pc:docMk/>
            <pc:sldMk cId="1827323120" sldId="1656"/>
            <ac:spMk id="42" creationId="{20017955-EA4B-402A-902F-6B8C3C62B905}"/>
          </ac:spMkLst>
        </pc:spChg>
        <pc:spChg chg="add mod ord">
          <ac:chgData name="" userId="4926d2b407f31d77" providerId="LiveId" clId="{3107C65D-48CD-48CD-ACA0-620228626B62}" dt="2021-04-23T12:05:32.953" v="2791" actId="166"/>
          <ac:spMkLst>
            <pc:docMk/>
            <pc:sldMk cId="1827323120" sldId="1656"/>
            <ac:spMk id="43" creationId="{A506C8FD-4715-4406-9E49-CFF657738EDA}"/>
          </ac:spMkLst>
        </pc:spChg>
        <pc:spChg chg="add mod ord">
          <ac:chgData name="" userId="4926d2b407f31d77" providerId="LiveId" clId="{3107C65D-48CD-48CD-ACA0-620228626B62}" dt="2021-04-23T12:05:32.953" v="2791" actId="166"/>
          <ac:spMkLst>
            <pc:docMk/>
            <pc:sldMk cId="1827323120" sldId="1656"/>
            <ac:spMk id="44" creationId="{733B64F4-B01F-4B02-896F-F630239CD0E1}"/>
          </ac:spMkLst>
        </pc:spChg>
        <pc:spChg chg="add mod ord">
          <ac:chgData name="" userId="4926d2b407f31d77" providerId="LiveId" clId="{3107C65D-48CD-48CD-ACA0-620228626B62}" dt="2021-04-23T12:07:03.262" v="2858" actId="207"/>
          <ac:spMkLst>
            <pc:docMk/>
            <pc:sldMk cId="1827323120" sldId="1656"/>
            <ac:spMk id="45" creationId="{2BCE0CC7-BA08-42B9-9AF6-EC588B1B21C1}"/>
          </ac:spMkLst>
        </pc:spChg>
        <pc:spChg chg="add mod ord">
          <ac:chgData name="" userId="4926d2b407f31d77" providerId="LiveId" clId="{3107C65D-48CD-48CD-ACA0-620228626B62}" dt="2021-04-23T12:05:27.777" v="2790" actId="1076"/>
          <ac:spMkLst>
            <pc:docMk/>
            <pc:sldMk cId="1827323120" sldId="1656"/>
            <ac:spMk id="46" creationId="{5FC7049F-BF40-4CE0-BF42-6E84EAC76E0A}"/>
          </ac:spMkLst>
        </pc:spChg>
        <pc:spChg chg="add mod ord">
          <ac:chgData name="" userId="4926d2b407f31d77" providerId="LiveId" clId="{3107C65D-48CD-48CD-ACA0-620228626B62}" dt="2021-04-23T12:05:27.777" v="2790" actId="1076"/>
          <ac:spMkLst>
            <pc:docMk/>
            <pc:sldMk cId="1827323120" sldId="1656"/>
            <ac:spMk id="47" creationId="{4FD9F576-BCA6-4E3D-804A-E4004B98852E}"/>
          </ac:spMkLst>
        </pc:spChg>
        <pc:spChg chg="add mod ord">
          <ac:chgData name="" userId="4926d2b407f31d77" providerId="LiveId" clId="{3107C65D-48CD-48CD-ACA0-620228626B62}" dt="2021-04-23T12:05:27.777" v="2790" actId="1076"/>
          <ac:spMkLst>
            <pc:docMk/>
            <pc:sldMk cId="1827323120" sldId="1656"/>
            <ac:spMk id="48" creationId="{3FCA91D2-6895-4C2C-B1F1-749DF23573A0}"/>
          </ac:spMkLst>
        </pc:spChg>
        <pc:spChg chg="add mod">
          <ac:chgData name="" userId="4926d2b407f31d77" providerId="LiveId" clId="{3107C65D-48CD-48CD-ACA0-620228626B62}" dt="2021-04-23T12:05:53.266" v="2795" actId="1076"/>
          <ac:spMkLst>
            <pc:docMk/>
            <pc:sldMk cId="1827323120" sldId="1656"/>
            <ac:spMk id="49" creationId="{ADA5BA98-9029-4122-BC6E-6BD52624AB90}"/>
          </ac:spMkLst>
        </pc:spChg>
        <pc:spChg chg="add mod">
          <ac:chgData name="" userId="4926d2b407f31d77" providerId="LiveId" clId="{3107C65D-48CD-48CD-ACA0-620228626B62}" dt="2021-04-23T12:05:53.266" v="2795" actId="1076"/>
          <ac:spMkLst>
            <pc:docMk/>
            <pc:sldMk cId="1827323120" sldId="1656"/>
            <ac:spMk id="51" creationId="{FFE9919A-79F2-4215-ADF0-C0943B336671}"/>
          </ac:spMkLst>
        </pc:spChg>
        <pc:spChg chg="add mod">
          <ac:chgData name="" userId="4926d2b407f31d77" providerId="LiveId" clId="{3107C65D-48CD-48CD-ACA0-620228626B62}" dt="2021-04-23T12:05:53.266" v="2795" actId="1076"/>
          <ac:spMkLst>
            <pc:docMk/>
            <pc:sldMk cId="1827323120" sldId="1656"/>
            <ac:spMk id="53" creationId="{ED70C178-40A3-49F6-A36E-CE5042F36074}"/>
          </ac:spMkLst>
        </pc:spChg>
        <pc:spChg chg="add mod">
          <ac:chgData name="" userId="4926d2b407f31d77" providerId="LiveId" clId="{3107C65D-48CD-48CD-ACA0-620228626B62}" dt="2021-04-23T12:06:04.661" v="2797" actId="20577"/>
          <ac:spMkLst>
            <pc:docMk/>
            <pc:sldMk cId="1827323120" sldId="1656"/>
            <ac:spMk id="54" creationId="{739B9F42-23C2-4B37-B037-608C47C56379}"/>
          </ac:spMkLst>
        </pc:spChg>
        <pc:grpChg chg="add mod ord">
          <ac:chgData name="" userId="4926d2b407f31d77" providerId="LiveId" clId="{3107C65D-48CD-48CD-ACA0-620228626B62}" dt="2021-04-23T12:06:38.122" v="2855" actId="1037"/>
          <ac:grpSpMkLst>
            <pc:docMk/>
            <pc:sldMk cId="1827323120" sldId="1656"/>
            <ac:grpSpMk id="2" creationId="{B4EC4FB0-85C3-4014-AD41-D83F8E6C40D7}"/>
          </ac:grpSpMkLst>
        </pc:grpChg>
        <pc:picChg chg="add mod">
          <ac:chgData name="" userId="4926d2b407f31d77" providerId="LiveId" clId="{3107C65D-48CD-48CD-ACA0-620228626B62}" dt="2021-04-23T11:55:53.306" v="2648" actId="164"/>
          <ac:picMkLst>
            <pc:docMk/>
            <pc:sldMk cId="1827323120" sldId="1656"/>
            <ac:picMk id="15" creationId="{45322FB8-20FA-49E7-A89A-DA7A945397A8}"/>
          </ac:picMkLst>
        </pc:picChg>
        <pc:picChg chg="add del">
          <ac:chgData name="" userId="4926d2b407f31d77" providerId="LiveId" clId="{3107C65D-48CD-48CD-ACA0-620228626B62}" dt="2021-04-23T11:55:48.466" v="2647" actId="478"/>
          <ac:picMkLst>
            <pc:docMk/>
            <pc:sldMk cId="1827323120" sldId="1656"/>
            <ac:picMk id="16" creationId="{B5F4F80B-70BE-4D6B-9BD1-653654FF7F5E}"/>
          </ac:picMkLst>
        </pc:picChg>
        <pc:picChg chg="add mod">
          <ac:chgData name="" userId="4926d2b407f31d77" providerId="LiveId" clId="{3107C65D-48CD-48CD-ACA0-620228626B62}" dt="2021-04-23T11:55:53.306" v="2648" actId="164"/>
          <ac:picMkLst>
            <pc:docMk/>
            <pc:sldMk cId="1827323120" sldId="1656"/>
            <ac:picMk id="17" creationId="{6AD54F58-B9E4-4DEF-8FB5-7978CE0AAEAD}"/>
          </ac:picMkLst>
        </pc:picChg>
        <pc:picChg chg="add mod">
          <ac:chgData name="" userId="4926d2b407f31d77" providerId="LiveId" clId="{3107C65D-48CD-48CD-ACA0-620228626B62}" dt="2021-04-23T11:55:53.306" v="2648" actId="164"/>
          <ac:picMkLst>
            <pc:docMk/>
            <pc:sldMk cId="1827323120" sldId="1656"/>
            <ac:picMk id="18" creationId="{F7B46A8C-BEFD-4DB7-AEAA-3A24F0C1C630}"/>
          </ac:picMkLst>
        </pc:picChg>
        <pc:picChg chg="add mod">
          <ac:chgData name="" userId="4926d2b407f31d77" providerId="LiveId" clId="{3107C65D-48CD-48CD-ACA0-620228626B62}" dt="2021-04-23T11:55:53.306" v="2648" actId="164"/>
          <ac:picMkLst>
            <pc:docMk/>
            <pc:sldMk cId="1827323120" sldId="1656"/>
            <ac:picMk id="19" creationId="{DEC6BF52-50BE-4FBB-B289-99E7073011CA}"/>
          </ac:picMkLst>
        </pc:picChg>
        <pc:picChg chg="add mod">
          <ac:chgData name="" userId="4926d2b407f31d77" providerId="LiveId" clId="{3107C65D-48CD-48CD-ACA0-620228626B62}" dt="2021-04-23T11:55:53.306" v="2648" actId="164"/>
          <ac:picMkLst>
            <pc:docMk/>
            <pc:sldMk cId="1827323120" sldId="1656"/>
            <ac:picMk id="20" creationId="{E49ED9A3-20D8-497C-A664-2447FB1FB342}"/>
          </ac:picMkLst>
        </pc:picChg>
        <pc:picChg chg="add mod">
          <ac:chgData name="" userId="4926d2b407f31d77" providerId="LiveId" clId="{3107C65D-48CD-48CD-ACA0-620228626B62}" dt="2021-04-23T11:55:53.306" v="2648" actId="164"/>
          <ac:picMkLst>
            <pc:docMk/>
            <pc:sldMk cId="1827323120" sldId="1656"/>
            <ac:picMk id="21" creationId="{BF34F255-B2F9-40D8-AEDA-819956ADEC6B}"/>
          </ac:picMkLst>
        </pc:picChg>
        <pc:picChg chg="add mod">
          <ac:chgData name="" userId="4926d2b407f31d77" providerId="LiveId" clId="{3107C65D-48CD-48CD-ACA0-620228626B62}" dt="2021-04-23T11:55:53.306" v="2648" actId="164"/>
          <ac:picMkLst>
            <pc:docMk/>
            <pc:sldMk cId="1827323120" sldId="1656"/>
            <ac:picMk id="22" creationId="{C5B8D66D-A02E-4D15-A2E0-9B5DFF90C2CA}"/>
          </ac:picMkLst>
        </pc:picChg>
        <pc:picChg chg="add mod">
          <ac:chgData name="" userId="4926d2b407f31d77" providerId="LiveId" clId="{3107C65D-48CD-48CD-ACA0-620228626B62}" dt="2021-04-23T11:55:53.306" v="2648" actId="164"/>
          <ac:picMkLst>
            <pc:docMk/>
            <pc:sldMk cId="1827323120" sldId="1656"/>
            <ac:picMk id="23" creationId="{A45E08D5-B09A-49E4-9043-EE67FB630D33}"/>
          </ac:picMkLst>
        </pc:picChg>
        <pc:picChg chg="add mod">
          <ac:chgData name="" userId="4926d2b407f31d77" providerId="LiveId" clId="{3107C65D-48CD-48CD-ACA0-620228626B62}" dt="2021-04-23T11:55:53.306" v="2648" actId="164"/>
          <ac:picMkLst>
            <pc:docMk/>
            <pc:sldMk cId="1827323120" sldId="1656"/>
            <ac:picMk id="26" creationId="{E7938045-B5E9-4B73-B06E-6D1D63C645C6}"/>
          </ac:picMkLst>
        </pc:picChg>
        <pc:picChg chg="add mod">
          <ac:chgData name="" userId="4926d2b407f31d77" providerId="LiveId" clId="{3107C65D-48CD-48CD-ACA0-620228626B62}" dt="2021-04-23T11:55:53.306" v="2648" actId="164"/>
          <ac:picMkLst>
            <pc:docMk/>
            <pc:sldMk cId="1827323120" sldId="1656"/>
            <ac:picMk id="27" creationId="{3938032E-EB89-4CCB-B635-490B03C1E2E4}"/>
          </ac:picMkLst>
        </pc:picChg>
        <pc:picChg chg="add mod">
          <ac:chgData name="" userId="4926d2b407f31d77" providerId="LiveId" clId="{3107C65D-48CD-48CD-ACA0-620228626B62}" dt="2021-04-23T11:55:53.306" v="2648" actId="164"/>
          <ac:picMkLst>
            <pc:docMk/>
            <pc:sldMk cId="1827323120" sldId="1656"/>
            <ac:picMk id="28" creationId="{AADFBF46-9082-4DFC-A49A-A80ECB8AEBF5}"/>
          </ac:picMkLst>
        </pc:picChg>
        <pc:picChg chg="add mod ord">
          <ac:chgData name="" userId="4926d2b407f31d77" providerId="LiveId" clId="{3107C65D-48CD-48CD-ACA0-620228626B62}" dt="2021-04-23T11:55:53.306" v="2648" actId="164"/>
          <ac:picMkLst>
            <pc:docMk/>
            <pc:sldMk cId="1827323120" sldId="1656"/>
            <ac:picMk id="29" creationId="{71C3DA5A-0AB0-4D80-87CA-812C5C074774}"/>
          </ac:picMkLst>
        </pc:picChg>
        <pc:picChg chg="add mod">
          <ac:chgData name="" userId="4926d2b407f31d77" providerId="LiveId" clId="{3107C65D-48CD-48CD-ACA0-620228626B62}" dt="2021-04-23T11:55:53.306" v="2648" actId="164"/>
          <ac:picMkLst>
            <pc:docMk/>
            <pc:sldMk cId="1827323120" sldId="1656"/>
            <ac:picMk id="31" creationId="{E749A4F7-5713-4E5F-95E1-7CCAC111A011}"/>
          </ac:picMkLst>
        </pc:picChg>
        <pc:picChg chg="add del">
          <ac:chgData name="" userId="4926d2b407f31d77" providerId="LiveId" clId="{3107C65D-48CD-48CD-ACA0-620228626B62}" dt="2021-04-23T11:54:49.810" v="2611" actId="478"/>
          <ac:picMkLst>
            <pc:docMk/>
            <pc:sldMk cId="1827323120" sldId="1656"/>
            <ac:picMk id="33" creationId="{AB480699-92F3-49B3-8C47-4DA07FF3D5B8}"/>
          </ac:picMkLst>
        </pc:picChg>
        <pc:picChg chg="add mod">
          <ac:chgData name="" userId="4926d2b407f31d77" providerId="LiveId" clId="{3107C65D-48CD-48CD-ACA0-620228626B62}" dt="2021-04-23T11:55:53.306" v="2648" actId="164"/>
          <ac:picMkLst>
            <pc:docMk/>
            <pc:sldMk cId="1827323120" sldId="1656"/>
            <ac:picMk id="34" creationId="{564D1044-D930-414A-AEF4-5EC63CF47E3E}"/>
          </ac:picMkLst>
        </pc:picChg>
        <pc:picChg chg="add del mod">
          <ac:chgData name="" userId="4926d2b407f31d77" providerId="LiveId" clId="{3107C65D-48CD-48CD-ACA0-620228626B62}" dt="2021-04-23T11:55:23.569" v="2621" actId="478"/>
          <ac:picMkLst>
            <pc:docMk/>
            <pc:sldMk cId="1827323120" sldId="1656"/>
            <ac:picMk id="36" creationId="{5D471D94-F958-4E5E-8244-5FE35F7307C5}"/>
          </ac:picMkLst>
        </pc:picChg>
      </pc:sldChg>
      <pc:sldChg chg="addSp">
        <pc:chgData name="" userId="4926d2b407f31d77" providerId="LiveId" clId="{3107C65D-48CD-48CD-ACA0-620228626B62}" dt="2021-04-23T09:21:54.677" v="1422"/>
        <pc:sldMkLst>
          <pc:docMk/>
          <pc:sldMk cId="3964032544" sldId="1657"/>
        </pc:sldMkLst>
        <pc:spChg chg="add">
          <ac:chgData name="" userId="4926d2b407f31d77" providerId="LiveId" clId="{3107C65D-48CD-48CD-ACA0-620228626B62}" dt="2021-04-23T09:21:54.677" v="1422"/>
          <ac:spMkLst>
            <pc:docMk/>
            <pc:sldMk cId="3964032544" sldId="1657"/>
            <ac:spMk id="39" creationId="{CB233CAE-AD56-496F-ACF9-65DDBAD956BE}"/>
          </ac:spMkLst>
        </pc:spChg>
      </pc:sldChg>
      <pc:sldChg chg="addSp delSp modSp">
        <pc:chgData name="" userId="4926d2b407f31d77" providerId="LiveId" clId="{3107C65D-48CD-48CD-ACA0-620228626B62}" dt="2021-04-23T09:15:21.835" v="1402" actId="20577"/>
        <pc:sldMkLst>
          <pc:docMk/>
          <pc:sldMk cId="467119744" sldId="1658"/>
        </pc:sldMkLst>
        <pc:spChg chg="add mod">
          <ac:chgData name="" userId="4926d2b407f31d77" providerId="LiveId" clId="{3107C65D-48CD-48CD-ACA0-620228626B62}" dt="2021-04-23T09:08:55.123" v="1331" actId="14100"/>
          <ac:spMkLst>
            <pc:docMk/>
            <pc:sldMk cId="467119744" sldId="1658"/>
            <ac:spMk id="20" creationId="{A76C6AA4-8644-4925-B436-9BB386A9E680}"/>
          </ac:spMkLst>
        </pc:spChg>
        <pc:spChg chg="add mod">
          <ac:chgData name="" userId="4926d2b407f31d77" providerId="LiveId" clId="{3107C65D-48CD-48CD-ACA0-620228626B62}" dt="2021-04-23T09:09:02.875" v="1334" actId="1076"/>
          <ac:spMkLst>
            <pc:docMk/>
            <pc:sldMk cId="467119744" sldId="1658"/>
            <ac:spMk id="21" creationId="{7A7B7316-6EF9-48C8-9FD9-F99B1F423EA2}"/>
          </ac:spMkLst>
        </pc:spChg>
        <pc:spChg chg="add del">
          <ac:chgData name="" userId="4926d2b407f31d77" providerId="LiveId" clId="{3107C65D-48CD-48CD-ACA0-620228626B62}" dt="2021-04-23T09:06:35.441" v="1299" actId="478"/>
          <ac:spMkLst>
            <pc:docMk/>
            <pc:sldMk cId="467119744" sldId="1658"/>
            <ac:spMk id="22" creationId="{89BFCA5B-FED3-4ECC-8CA9-ABA0049FB6CD}"/>
          </ac:spMkLst>
        </pc:spChg>
        <pc:spChg chg="add mod">
          <ac:chgData name="" userId="4926d2b407f31d77" providerId="LiveId" clId="{3107C65D-48CD-48CD-ACA0-620228626B62}" dt="2021-04-23T09:09:47.809" v="1343" actId="12"/>
          <ac:spMkLst>
            <pc:docMk/>
            <pc:sldMk cId="467119744" sldId="1658"/>
            <ac:spMk id="23" creationId="{453C3852-93BA-41CA-BF18-FC9D866CCD1F}"/>
          </ac:spMkLst>
        </pc:spChg>
        <pc:spChg chg="mod">
          <ac:chgData name="" userId="4926d2b407f31d77" providerId="LiveId" clId="{3107C65D-48CD-48CD-ACA0-620228626B62}" dt="2021-04-23T09:15:21.835" v="1402" actId="20577"/>
          <ac:spMkLst>
            <pc:docMk/>
            <pc:sldMk cId="467119744" sldId="1658"/>
            <ac:spMk id="24" creationId="{5526FA7D-3464-41FA-B79B-EF2C649713BD}"/>
          </ac:spMkLst>
        </pc:spChg>
        <pc:spChg chg="add mod">
          <ac:chgData name="" userId="4926d2b407f31d77" providerId="LiveId" clId="{3107C65D-48CD-48CD-ACA0-620228626B62}" dt="2021-04-23T09:07:03.930" v="1307" actId="571"/>
          <ac:spMkLst>
            <pc:docMk/>
            <pc:sldMk cId="467119744" sldId="1658"/>
            <ac:spMk id="26" creationId="{77A4E9FA-AFF9-42D3-BAE5-7E6473F1C30D}"/>
          </ac:spMkLst>
        </pc:spChg>
        <pc:spChg chg="add mod">
          <ac:chgData name="" userId="4926d2b407f31d77" providerId="LiveId" clId="{3107C65D-48CD-48CD-ACA0-620228626B62}" dt="2021-04-23T09:07:03.930" v="1307" actId="571"/>
          <ac:spMkLst>
            <pc:docMk/>
            <pc:sldMk cId="467119744" sldId="1658"/>
            <ac:spMk id="27" creationId="{2E3CFE75-6947-45F3-9D59-04355815ED2B}"/>
          </ac:spMkLst>
        </pc:spChg>
        <pc:spChg chg="add mod">
          <ac:chgData name="" userId="4926d2b407f31d77" providerId="LiveId" clId="{3107C65D-48CD-48CD-ACA0-620228626B62}" dt="2021-04-23T09:07:03.930" v="1307" actId="571"/>
          <ac:spMkLst>
            <pc:docMk/>
            <pc:sldMk cId="467119744" sldId="1658"/>
            <ac:spMk id="28" creationId="{8F9BD70B-B6CD-448B-BEB5-772CFF932635}"/>
          </ac:spMkLst>
        </pc:spChg>
        <pc:spChg chg="add mod">
          <ac:chgData name="" userId="4926d2b407f31d77" providerId="LiveId" clId="{3107C65D-48CD-48CD-ACA0-620228626B62}" dt="2021-04-23T09:09:19.674" v="1338" actId="1036"/>
          <ac:spMkLst>
            <pc:docMk/>
            <pc:sldMk cId="467119744" sldId="1658"/>
            <ac:spMk id="29" creationId="{5D33DA96-5EA5-43BA-AFBE-E1DDFDFA3DCF}"/>
          </ac:spMkLst>
        </pc:spChg>
        <pc:spChg chg="add mod">
          <ac:chgData name="" userId="4926d2b407f31d77" providerId="LiveId" clId="{3107C65D-48CD-48CD-ACA0-620228626B62}" dt="2021-04-23T09:09:57.664" v="1344" actId="12"/>
          <ac:spMkLst>
            <pc:docMk/>
            <pc:sldMk cId="467119744" sldId="1658"/>
            <ac:spMk id="30" creationId="{3F19EB43-A9EE-4DE2-86D6-F689E4D00477}"/>
          </ac:spMkLst>
        </pc:spChg>
        <pc:spChg chg="add mod ord">
          <ac:chgData name="" userId="4926d2b407f31d77" providerId="LiveId" clId="{3107C65D-48CD-48CD-ACA0-620228626B62}" dt="2021-04-23T09:13:11.621" v="1376" actId="207"/>
          <ac:spMkLst>
            <pc:docMk/>
            <pc:sldMk cId="467119744" sldId="1658"/>
            <ac:spMk id="31" creationId="{BF28DE43-3C59-4AAE-8AF3-84D3D0BD2940}"/>
          </ac:spMkLst>
        </pc:spChg>
        <pc:spChg chg="add mod">
          <ac:chgData name="" userId="4926d2b407f31d77" providerId="LiveId" clId="{3107C65D-48CD-48CD-ACA0-620228626B62}" dt="2021-04-23T09:09:09.788" v="1335" actId="1076"/>
          <ac:spMkLst>
            <pc:docMk/>
            <pc:sldMk cId="467119744" sldId="1658"/>
            <ac:spMk id="32" creationId="{8BB566B5-5934-4043-9529-B3578B03BCDD}"/>
          </ac:spMkLst>
        </pc:spChg>
        <pc:spChg chg="add mod">
          <ac:chgData name="" userId="4926d2b407f31d77" providerId="LiveId" clId="{3107C65D-48CD-48CD-ACA0-620228626B62}" dt="2021-04-23T09:09:19.674" v="1338" actId="1036"/>
          <ac:spMkLst>
            <pc:docMk/>
            <pc:sldMk cId="467119744" sldId="1658"/>
            <ac:spMk id="33" creationId="{45074FE8-D185-428A-923D-4ADFC7FB4575}"/>
          </ac:spMkLst>
        </pc:spChg>
        <pc:spChg chg="add mod">
          <ac:chgData name="" userId="4926d2b407f31d77" providerId="LiveId" clId="{3107C65D-48CD-48CD-ACA0-620228626B62}" dt="2021-04-23T09:10:52.554" v="1356" actId="164"/>
          <ac:spMkLst>
            <pc:docMk/>
            <pc:sldMk cId="467119744" sldId="1658"/>
            <ac:spMk id="34" creationId="{1169567F-7E9B-4D5B-8F89-0F63E6914DB4}"/>
          </ac:spMkLst>
        </pc:spChg>
        <pc:spChg chg="add mod">
          <ac:chgData name="" userId="4926d2b407f31d77" providerId="LiveId" clId="{3107C65D-48CD-48CD-ACA0-620228626B62}" dt="2021-04-23T09:10:52.554" v="1356" actId="164"/>
          <ac:spMkLst>
            <pc:docMk/>
            <pc:sldMk cId="467119744" sldId="1658"/>
            <ac:spMk id="35" creationId="{6409DC5F-D818-4F77-A97C-E76ED4AB8B6C}"/>
          </ac:spMkLst>
        </pc:spChg>
        <pc:spChg chg="add mod">
          <ac:chgData name="" userId="4926d2b407f31d77" providerId="LiveId" clId="{3107C65D-48CD-48CD-ACA0-620228626B62}" dt="2021-04-23T09:10:52.554" v="1356" actId="164"/>
          <ac:spMkLst>
            <pc:docMk/>
            <pc:sldMk cId="467119744" sldId="1658"/>
            <ac:spMk id="36" creationId="{052B8298-E1DE-4DC8-B090-B5A65F2A4314}"/>
          </ac:spMkLst>
        </pc:spChg>
        <pc:spChg chg="add mod">
          <ac:chgData name="" userId="4926d2b407f31d77" providerId="LiveId" clId="{3107C65D-48CD-48CD-ACA0-620228626B62}" dt="2021-04-23T09:15:00.666" v="1398" actId="1037"/>
          <ac:spMkLst>
            <pc:docMk/>
            <pc:sldMk cId="467119744" sldId="1658"/>
            <ac:spMk id="37" creationId="{5C21B4B2-82F2-48C2-B1F9-8A6DB1077081}"/>
          </ac:spMkLst>
        </pc:spChg>
        <pc:spChg chg="add mod">
          <ac:chgData name="" userId="4926d2b407f31d77" providerId="LiveId" clId="{3107C65D-48CD-48CD-ACA0-620228626B62}" dt="2021-04-23T09:14:53.193" v="1394" actId="1076"/>
          <ac:spMkLst>
            <pc:docMk/>
            <pc:sldMk cId="467119744" sldId="1658"/>
            <ac:spMk id="38" creationId="{8FA74476-1420-4A3A-87E2-726E536389F5}"/>
          </ac:spMkLst>
        </pc:spChg>
        <pc:spChg chg="add mod ord">
          <ac:chgData name="" userId="4926d2b407f31d77" providerId="LiveId" clId="{3107C65D-48CD-48CD-ACA0-620228626B62}" dt="2021-04-23T09:14:34.610" v="1393" actId="207"/>
          <ac:spMkLst>
            <pc:docMk/>
            <pc:sldMk cId="467119744" sldId="1658"/>
            <ac:spMk id="39" creationId="{78FD8293-20CA-4C26-BF6B-B370EC4771A0}"/>
          </ac:spMkLst>
        </pc:spChg>
        <pc:spChg chg="add mod">
          <ac:chgData name="" userId="4926d2b407f31d77" providerId="LiveId" clId="{3107C65D-48CD-48CD-ACA0-620228626B62}" dt="2021-04-23T09:15:00.666" v="1398" actId="1037"/>
          <ac:spMkLst>
            <pc:docMk/>
            <pc:sldMk cId="467119744" sldId="1658"/>
            <ac:spMk id="40" creationId="{9C851530-4995-4438-B1B6-BD6FDA83401D}"/>
          </ac:spMkLst>
        </pc:spChg>
        <pc:spChg chg="add mod">
          <ac:chgData name="" userId="4926d2b407f31d77" providerId="LiveId" clId="{3107C65D-48CD-48CD-ACA0-620228626B62}" dt="2021-04-23T09:14:16.872" v="1392" actId="1076"/>
          <ac:spMkLst>
            <pc:docMk/>
            <pc:sldMk cId="467119744" sldId="1658"/>
            <ac:spMk id="41" creationId="{EEF5AEBC-8504-4EDB-AC61-3D83DEC60BA7}"/>
          </ac:spMkLst>
        </pc:spChg>
        <pc:spChg chg="add mod">
          <ac:chgData name="" userId="4926d2b407f31d77" providerId="LiveId" clId="{3107C65D-48CD-48CD-ACA0-620228626B62}" dt="2021-04-23T09:15:00.666" v="1398" actId="1037"/>
          <ac:spMkLst>
            <pc:docMk/>
            <pc:sldMk cId="467119744" sldId="1658"/>
            <ac:spMk id="42" creationId="{89F8F629-0579-41E6-81E7-92B3B22DF16E}"/>
          </ac:spMkLst>
        </pc:spChg>
        <pc:spChg chg="add mod">
          <ac:chgData name="" userId="4926d2b407f31d77" providerId="LiveId" clId="{3107C65D-48CD-48CD-ACA0-620228626B62}" dt="2021-04-23T09:14:16.872" v="1392" actId="1076"/>
          <ac:spMkLst>
            <pc:docMk/>
            <pc:sldMk cId="467119744" sldId="1658"/>
            <ac:spMk id="43" creationId="{75706608-1F3D-46FF-8F00-D8BD34862543}"/>
          </ac:spMkLst>
        </pc:spChg>
        <pc:grpChg chg="add mod">
          <ac:chgData name="" userId="4926d2b407f31d77" providerId="LiveId" clId="{3107C65D-48CD-48CD-ACA0-620228626B62}" dt="2021-04-23T09:12:01.049" v="1366" actId="1076"/>
          <ac:grpSpMkLst>
            <pc:docMk/>
            <pc:sldMk cId="467119744" sldId="1658"/>
            <ac:grpSpMk id="2" creationId="{4DFA2B14-9515-416C-9715-4C567EEC415F}"/>
          </ac:grpSpMkLst>
        </pc:grpChg>
        <pc:grpChg chg="add mod">
          <ac:chgData name="" userId="4926d2b407f31d77" providerId="LiveId" clId="{3107C65D-48CD-48CD-ACA0-620228626B62}" dt="2021-04-23T09:11:12.801" v="1357" actId="1076"/>
          <ac:grpSpMkLst>
            <pc:docMk/>
            <pc:sldMk cId="467119744" sldId="1658"/>
            <ac:grpSpMk id="3" creationId="{FA03131F-64D1-4376-941E-D9E640DE778D}"/>
          </ac:grpSpMkLst>
        </pc:grpChg>
        <pc:grpChg chg="add mod">
          <ac:chgData name="" userId="4926d2b407f31d77" providerId="LiveId" clId="{3107C65D-48CD-48CD-ACA0-620228626B62}" dt="2021-04-23T09:05:37.874" v="1293" actId="164"/>
          <ac:grpSpMkLst>
            <pc:docMk/>
            <pc:sldMk cId="467119744" sldId="1658"/>
            <ac:grpSpMk id="15" creationId="{3A7806EB-6809-4511-BF7C-07CA4687EA83}"/>
          </ac:grpSpMkLst>
        </pc:grpChg>
        <pc:picChg chg="add mod">
          <ac:chgData name="" userId="4926d2b407f31d77" providerId="LiveId" clId="{3107C65D-48CD-48CD-ACA0-620228626B62}" dt="2021-04-23T09:05:37.874" v="1293" actId="164"/>
          <ac:picMkLst>
            <pc:docMk/>
            <pc:sldMk cId="467119744" sldId="1658"/>
            <ac:picMk id="18" creationId="{4AF9B8F8-0B68-413F-8057-7460F134850E}"/>
          </ac:picMkLst>
        </pc:picChg>
      </pc:sldChg>
      <pc:sldChg chg="modSp">
        <pc:chgData name="" userId="4926d2b407f31d77" providerId="LiveId" clId="{3107C65D-48CD-48CD-ACA0-620228626B62}" dt="2021-04-26T08:50:25.668" v="2872" actId="1076"/>
        <pc:sldMkLst>
          <pc:docMk/>
          <pc:sldMk cId="2624992570" sldId="1659"/>
        </pc:sldMkLst>
        <pc:spChg chg="mod">
          <ac:chgData name="" userId="4926d2b407f31d77" providerId="LiveId" clId="{3107C65D-48CD-48CD-ACA0-620228626B62}" dt="2021-04-26T08:50:25.668" v="2872" actId="1076"/>
          <ac:spMkLst>
            <pc:docMk/>
            <pc:sldMk cId="2624992570" sldId="1659"/>
            <ac:spMk id="55" creationId="{6E511B56-0991-498F-A328-E83AB6619B38}"/>
          </ac:spMkLst>
        </pc:spChg>
      </pc:sldChg>
      <pc:sldChg chg="addSp delSp modSp">
        <pc:chgData name="" userId="4926d2b407f31d77" providerId="LiveId" clId="{3107C65D-48CD-48CD-ACA0-620228626B62}" dt="2021-04-26T13:59:52.821" v="4003" actId="207"/>
        <pc:sldMkLst>
          <pc:docMk/>
          <pc:sldMk cId="3116005013" sldId="1661"/>
        </pc:sldMkLst>
        <pc:spChg chg="add mod">
          <ac:chgData name="" userId="4926d2b407f31d77" providerId="LiveId" clId="{3107C65D-48CD-48CD-ACA0-620228626B62}" dt="2021-04-26T11:05:28.213" v="3441" actId="554"/>
          <ac:spMkLst>
            <pc:docMk/>
            <pc:sldMk cId="3116005013" sldId="1661"/>
            <ac:spMk id="15" creationId="{64C3E0DE-1DCA-452E-95E7-843176299E87}"/>
          </ac:spMkLst>
        </pc:spChg>
        <pc:spChg chg="add mod">
          <ac:chgData name="" userId="4926d2b407f31d77" providerId="LiveId" clId="{3107C65D-48CD-48CD-ACA0-620228626B62}" dt="2021-04-26T11:03:23.234" v="3438" actId="14100"/>
          <ac:spMkLst>
            <pc:docMk/>
            <pc:sldMk cId="3116005013" sldId="1661"/>
            <ac:spMk id="16" creationId="{EFC2357E-17A9-4FDF-9A5C-DE6A1B61A6B4}"/>
          </ac:spMkLst>
        </pc:spChg>
        <pc:spChg chg="add mod">
          <ac:chgData name="" userId="4926d2b407f31d77" providerId="LiveId" clId="{3107C65D-48CD-48CD-ACA0-620228626B62}" dt="2021-04-26T11:26:17.551" v="3519" actId="14100"/>
          <ac:spMkLst>
            <pc:docMk/>
            <pc:sldMk cId="3116005013" sldId="1661"/>
            <ac:spMk id="17" creationId="{B47F0C4B-E66F-4C2F-AFCD-8DA7302C4069}"/>
          </ac:spMkLst>
        </pc:spChg>
        <pc:spChg chg="add mod">
          <ac:chgData name="" userId="4926d2b407f31d77" providerId="LiveId" clId="{3107C65D-48CD-48CD-ACA0-620228626B62}" dt="2021-04-26T12:10:16.665" v="3617" actId="1076"/>
          <ac:spMkLst>
            <pc:docMk/>
            <pc:sldMk cId="3116005013" sldId="1661"/>
            <ac:spMk id="19" creationId="{AB2185CA-764B-482B-87D8-2603B626B3CA}"/>
          </ac:spMkLst>
        </pc:spChg>
        <pc:spChg chg="add mod">
          <ac:chgData name="" userId="4926d2b407f31d77" providerId="LiveId" clId="{3107C65D-48CD-48CD-ACA0-620228626B62}" dt="2021-04-26T12:10:06.960" v="3614" actId="12788"/>
          <ac:spMkLst>
            <pc:docMk/>
            <pc:sldMk cId="3116005013" sldId="1661"/>
            <ac:spMk id="22" creationId="{7410F014-E420-4325-A3FE-9F56787C7ADF}"/>
          </ac:spMkLst>
        </pc:spChg>
        <pc:spChg chg="add mod">
          <ac:chgData name="" userId="4926d2b407f31d77" providerId="LiveId" clId="{3107C65D-48CD-48CD-ACA0-620228626B62}" dt="2021-04-26T12:10:02.097" v="3613" actId="12788"/>
          <ac:spMkLst>
            <pc:docMk/>
            <pc:sldMk cId="3116005013" sldId="1661"/>
            <ac:spMk id="27" creationId="{EFEC0498-7B8F-4ABE-A7D0-3C1D8744BAD4}"/>
          </ac:spMkLst>
        </pc:spChg>
        <pc:spChg chg="add mod">
          <ac:chgData name="" userId="4926d2b407f31d77" providerId="LiveId" clId="{3107C65D-48CD-48CD-ACA0-620228626B62}" dt="2021-04-26T12:13:47.444" v="3664" actId="12788"/>
          <ac:spMkLst>
            <pc:docMk/>
            <pc:sldMk cId="3116005013" sldId="1661"/>
            <ac:spMk id="30" creationId="{D069B389-656B-4E02-9884-E0E77212F16F}"/>
          </ac:spMkLst>
        </pc:spChg>
        <pc:spChg chg="add mod">
          <ac:chgData name="" userId="4926d2b407f31d77" providerId="LiveId" clId="{3107C65D-48CD-48CD-ACA0-620228626B62}" dt="2021-04-26T12:13:47.444" v="3664" actId="12788"/>
          <ac:spMkLst>
            <pc:docMk/>
            <pc:sldMk cId="3116005013" sldId="1661"/>
            <ac:spMk id="43" creationId="{71B48CC5-4213-42EA-973E-3264A7E3E63F}"/>
          </ac:spMkLst>
        </pc:spChg>
        <pc:spChg chg="add mod">
          <ac:chgData name="" userId="4926d2b407f31d77" providerId="LiveId" clId="{3107C65D-48CD-48CD-ACA0-620228626B62}" dt="2021-04-26T12:14:13.276" v="3670" actId="1076"/>
          <ac:spMkLst>
            <pc:docMk/>
            <pc:sldMk cId="3116005013" sldId="1661"/>
            <ac:spMk id="45" creationId="{6EEE9144-FE97-432D-B2C4-13CCCD699463}"/>
          </ac:spMkLst>
        </pc:spChg>
        <pc:spChg chg="add mod">
          <ac:chgData name="" userId="4926d2b407f31d77" providerId="LiveId" clId="{3107C65D-48CD-48CD-ACA0-620228626B62}" dt="2021-04-26T12:17:00.585" v="3697" actId="208"/>
          <ac:spMkLst>
            <pc:docMk/>
            <pc:sldMk cId="3116005013" sldId="1661"/>
            <ac:spMk id="49" creationId="{7252B393-7F29-4DA7-BBD8-94764A0228D0}"/>
          </ac:spMkLst>
        </pc:spChg>
        <pc:spChg chg="add mod">
          <ac:chgData name="" userId="4926d2b407f31d77" providerId="LiveId" clId="{3107C65D-48CD-48CD-ACA0-620228626B62}" dt="2021-04-26T12:10:16.665" v="3617" actId="1076"/>
          <ac:spMkLst>
            <pc:docMk/>
            <pc:sldMk cId="3116005013" sldId="1661"/>
            <ac:spMk id="51" creationId="{9EDAE56E-BEAB-43A6-9615-8D4EE85DC46B}"/>
          </ac:spMkLst>
        </pc:spChg>
        <pc:spChg chg="add mod">
          <ac:chgData name="" userId="4926d2b407f31d77" providerId="LiveId" clId="{3107C65D-48CD-48CD-ACA0-620228626B62}" dt="2021-04-26T12:10:06.960" v="3614" actId="12788"/>
          <ac:spMkLst>
            <pc:docMk/>
            <pc:sldMk cId="3116005013" sldId="1661"/>
            <ac:spMk id="53" creationId="{2C067E3E-D805-4961-95E9-1E4B25233393}"/>
          </ac:spMkLst>
        </pc:spChg>
        <pc:spChg chg="add mod">
          <ac:chgData name="" userId="4926d2b407f31d77" providerId="LiveId" clId="{3107C65D-48CD-48CD-ACA0-620228626B62}" dt="2021-04-26T12:10:02.097" v="3613" actId="12788"/>
          <ac:spMkLst>
            <pc:docMk/>
            <pc:sldMk cId="3116005013" sldId="1661"/>
            <ac:spMk id="54" creationId="{2A2220AA-BA9A-4829-A993-DE54CEB8F71B}"/>
          </ac:spMkLst>
        </pc:spChg>
        <pc:spChg chg="add mod ord">
          <ac:chgData name="" userId="4926d2b407f31d77" providerId="LiveId" clId="{3107C65D-48CD-48CD-ACA0-620228626B62}" dt="2021-04-26T11:14:49.500" v="3516" actId="14861"/>
          <ac:spMkLst>
            <pc:docMk/>
            <pc:sldMk cId="3116005013" sldId="1661"/>
            <ac:spMk id="56" creationId="{752A653A-4CF0-42A6-92BC-CF4EA0542CEC}"/>
          </ac:spMkLst>
        </pc:spChg>
        <pc:spChg chg="add del mod ord">
          <ac:chgData name="" userId="4926d2b407f31d77" providerId="LiveId" clId="{3107C65D-48CD-48CD-ACA0-620228626B62}" dt="2021-04-26T12:15:51.308" v="3695" actId="478"/>
          <ac:spMkLst>
            <pc:docMk/>
            <pc:sldMk cId="3116005013" sldId="1661"/>
            <ac:spMk id="99" creationId="{E59B7933-7F1B-42DA-B401-1FAF10127FE8}"/>
          </ac:spMkLst>
        </pc:spChg>
        <pc:spChg chg="add del mod ord">
          <ac:chgData name="" userId="4926d2b407f31d77" providerId="LiveId" clId="{3107C65D-48CD-48CD-ACA0-620228626B62}" dt="2021-04-26T12:15:49.847" v="3694" actId="478"/>
          <ac:spMkLst>
            <pc:docMk/>
            <pc:sldMk cId="3116005013" sldId="1661"/>
            <ac:spMk id="101" creationId="{E449FF77-2F14-434B-A16C-364045797085}"/>
          </ac:spMkLst>
        </pc:spChg>
        <pc:spChg chg="add del mod">
          <ac:chgData name="" userId="4926d2b407f31d77" providerId="LiveId" clId="{3107C65D-48CD-48CD-ACA0-620228626B62}" dt="2021-04-26T12:15:48.673" v="3693" actId="478"/>
          <ac:spMkLst>
            <pc:docMk/>
            <pc:sldMk cId="3116005013" sldId="1661"/>
            <ac:spMk id="103" creationId="{5286D5C7-58FA-479A-9708-C1D4A29B8534}"/>
          </ac:spMkLst>
        </pc:spChg>
        <pc:grpChg chg="add del mod">
          <ac:chgData name="" userId="4926d2b407f31d77" providerId="LiveId" clId="{3107C65D-48CD-48CD-ACA0-620228626B62}" dt="2021-04-26T11:29:59.457" v="3554" actId="478"/>
          <ac:grpSpMkLst>
            <pc:docMk/>
            <pc:sldMk cId="3116005013" sldId="1661"/>
            <ac:grpSpMk id="32" creationId="{8D0CAE61-6E3A-4829-BB2F-C1C2B06E603F}"/>
          </ac:grpSpMkLst>
        </pc:grpChg>
        <pc:grpChg chg="add del mod">
          <ac:chgData name="" userId="4926d2b407f31d77" providerId="LiveId" clId="{3107C65D-48CD-48CD-ACA0-620228626B62}" dt="2021-04-26T11:29:55.945" v="3551" actId="478"/>
          <ac:grpSpMkLst>
            <pc:docMk/>
            <pc:sldMk cId="3116005013" sldId="1661"/>
            <ac:grpSpMk id="39" creationId="{EB65F15B-94A6-42EC-9820-4B11D544E33D}"/>
          </ac:grpSpMkLst>
        </pc:grpChg>
        <pc:picChg chg="add mod">
          <ac:chgData name="" userId="4926d2b407f31d77" providerId="LiveId" clId="{3107C65D-48CD-48CD-ACA0-620228626B62}" dt="2021-04-26T13:58:44.769" v="3993" actId="207"/>
          <ac:picMkLst>
            <pc:docMk/>
            <pc:sldMk cId="3116005013" sldId="1661"/>
            <ac:picMk id="3" creationId="{3113B538-C409-4514-B620-5BBFEB4002AC}"/>
          </ac:picMkLst>
        </pc:picChg>
        <pc:picChg chg="add del mod">
          <ac:chgData name="" userId="4926d2b407f31d77" providerId="LiveId" clId="{3107C65D-48CD-48CD-ACA0-620228626B62}" dt="2021-04-26T12:12:54.050" v="3654" actId="478"/>
          <ac:picMkLst>
            <pc:docMk/>
            <pc:sldMk cId="3116005013" sldId="1661"/>
            <ac:picMk id="6" creationId="{D3947BBC-BDAC-4426-B01C-792633198DDB}"/>
          </ac:picMkLst>
        </pc:picChg>
        <pc:picChg chg="add mod">
          <ac:chgData name="" userId="4926d2b407f31d77" providerId="LiveId" clId="{3107C65D-48CD-48CD-ACA0-620228626B62}" dt="2021-04-26T13:58:54.001" v="3995" actId="207"/>
          <ac:picMkLst>
            <pc:docMk/>
            <pc:sldMk cId="3116005013" sldId="1661"/>
            <ac:picMk id="8" creationId="{251098C0-7500-4928-9663-A95D090E0628}"/>
          </ac:picMkLst>
        </pc:picChg>
        <pc:picChg chg="add mod">
          <ac:chgData name="" userId="4926d2b407f31d77" providerId="LiveId" clId="{3107C65D-48CD-48CD-ACA0-620228626B62}" dt="2021-04-26T13:58:19.868" v="3987" actId="207"/>
          <ac:picMkLst>
            <pc:docMk/>
            <pc:sldMk cId="3116005013" sldId="1661"/>
            <ac:picMk id="10" creationId="{1786CC8D-FCDB-4C55-B104-66CD236F126D}"/>
          </ac:picMkLst>
        </pc:picChg>
        <pc:picChg chg="add mod">
          <ac:chgData name="" userId="4926d2b407f31d77" providerId="LiveId" clId="{3107C65D-48CD-48CD-ACA0-620228626B62}" dt="2021-04-26T13:58:28.547" v="3989" actId="207"/>
          <ac:picMkLst>
            <pc:docMk/>
            <pc:sldMk cId="3116005013" sldId="1661"/>
            <ac:picMk id="12" creationId="{1760496B-56CA-45F1-BF14-0F960D3D7298}"/>
          </ac:picMkLst>
        </pc:picChg>
        <pc:picChg chg="add mod">
          <ac:chgData name="" userId="4926d2b407f31d77" providerId="LiveId" clId="{3107C65D-48CD-48CD-ACA0-620228626B62}" dt="2021-04-26T12:16:42.124" v="3696" actId="207"/>
          <ac:picMkLst>
            <pc:docMk/>
            <pc:sldMk cId="3116005013" sldId="1661"/>
            <ac:picMk id="14" creationId="{D85580ED-A83F-43BD-ABBE-FDDF0FF5AFC4}"/>
          </ac:picMkLst>
        </pc:picChg>
        <pc:picChg chg="add del mod">
          <ac:chgData name="" userId="4926d2b407f31d77" providerId="LiveId" clId="{3107C65D-48CD-48CD-ACA0-620228626B62}" dt="2021-04-26T11:29:50.857" v="3546" actId="478"/>
          <ac:picMkLst>
            <pc:docMk/>
            <pc:sldMk cId="3116005013" sldId="1661"/>
            <ac:picMk id="18" creationId="{BC4A77B7-FC78-4E2C-9B66-920454367703}"/>
          </ac:picMkLst>
        </pc:picChg>
        <pc:picChg chg="add del mod">
          <ac:chgData name="" userId="4926d2b407f31d77" providerId="LiveId" clId="{3107C65D-48CD-48CD-ACA0-620228626B62}" dt="2021-04-26T11:28:35.689" v="3535" actId="478"/>
          <ac:picMkLst>
            <pc:docMk/>
            <pc:sldMk cId="3116005013" sldId="1661"/>
            <ac:picMk id="20" creationId="{B02C513C-3CAF-41C2-A48F-97E1429233A2}"/>
          </ac:picMkLst>
        </pc:picChg>
        <pc:picChg chg="add del mod">
          <ac:chgData name="" userId="4926d2b407f31d77" providerId="LiveId" clId="{3107C65D-48CD-48CD-ACA0-620228626B62}" dt="2021-04-26T11:29:51.921" v="3547" actId="478"/>
          <ac:picMkLst>
            <pc:docMk/>
            <pc:sldMk cId="3116005013" sldId="1661"/>
            <ac:picMk id="21" creationId="{C510E2E6-8A08-4D64-857A-98213D0070B3}"/>
          </ac:picMkLst>
        </pc:picChg>
        <pc:picChg chg="add del mod">
          <ac:chgData name="" userId="4926d2b407f31d77" providerId="LiveId" clId="{3107C65D-48CD-48CD-ACA0-620228626B62}" dt="2021-04-26T11:28:34.825" v="3534" actId="478"/>
          <ac:picMkLst>
            <pc:docMk/>
            <pc:sldMk cId="3116005013" sldId="1661"/>
            <ac:picMk id="23" creationId="{B85FD5CF-A061-4CEF-946A-2CC94C2CC93D}"/>
          </ac:picMkLst>
        </pc:picChg>
        <pc:picChg chg="add del mod">
          <ac:chgData name="" userId="4926d2b407f31d77" providerId="LiveId" clId="{3107C65D-48CD-48CD-ACA0-620228626B62}" dt="2021-04-26T11:29:52.873" v="3548" actId="478"/>
          <ac:picMkLst>
            <pc:docMk/>
            <pc:sldMk cId="3116005013" sldId="1661"/>
            <ac:picMk id="26" creationId="{C00329E1-49E4-4556-8CF6-FF3608298C05}"/>
          </ac:picMkLst>
        </pc:picChg>
        <pc:picChg chg="add del mod">
          <ac:chgData name="" userId="4926d2b407f31d77" providerId="LiveId" clId="{3107C65D-48CD-48CD-ACA0-620228626B62}" dt="2021-04-26T11:28:32.137" v="3532" actId="478"/>
          <ac:picMkLst>
            <pc:docMk/>
            <pc:sldMk cId="3116005013" sldId="1661"/>
            <ac:picMk id="28" creationId="{D1EE9182-00E0-4649-A5C8-676709A521AE}"/>
          </ac:picMkLst>
        </pc:picChg>
        <pc:picChg chg="add del mod">
          <ac:chgData name="" userId="4926d2b407f31d77" providerId="LiveId" clId="{3107C65D-48CD-48CD-ACA0-620228626B62}" dt="2021-04-26T11:29:53.881" v="3549" actId="478"/>
          <ac:picMkLst>
            <pc:docMk/>
            <pc:sldMk cId="3116005013" sldId="1661"/>
            <ac:picMk id="29" creationId="{34D44711-ECB1-418A-A12B-76E9340E282D}"/>
          </ac:picMkLst>
        </pc:picChg>
        <pc:picChg chg="add del mod">
          <ac:chgData name="" userId="4926d2b407f31d77" providerId="LiveId" clId="{3107C65D-48CD-48CD-ACA0-620228626B62}" dt="2021-04-26T11:29:54.841" v="3550" actId="478"/>
          <ac:picMkLst>
            <pc:docMk/>
            <pc:sldMk cId="3116005013" sldId="1661"/>
            <ac:picMk id="37" creationId="{0DB96AFA-20AC-45E0-993F-F94AA43A9D5E}"/>
          </ac:picMkLst>
        </pc:picChg>
        <pc:picChg chg="add mod">
          <ac:chgData name="" userId="4926d2b407f31d77" providerId="LiveId" clId="{3107C65D-48CD-48CD-ACA0-620228626B62}" dt="2021-04-26T13:59:52.821" v="4003" actId="207"/>
          <ac:picMkLst>
            <pc:docMk/>
            <pc:sldMk cId="3116005013" sldId="1661"/>
            <ac:picMk id="44" creationId="{29B06A96-4A02-4D01-91EF-BEF16414CB58}"/>
          </ac:picMkLst>
        </pc:picChg>
        <pc:picChg chg="add del mod">
          <ac:chgData name="" userId="4926d2b407f31d77" providerId="LiveId" clId="{3107C65D-48CD-48CD-ACA0-620228626B62}" dt="2021-04-26T11:28:33.665" v="3533" actId="478"/>
          <ac:picMkLst>
            <pc:docMk/>
            <pc:sldMk cId="3116005013" sldId="1661"/>
            <ac:picMk id="44" creationId="{2F86FE5A-D63C-4906-898E-A4536935477D}"/>
          </ac:picMkLst>
        </pc:picChg>
        <pc:picChg chg="add del mod">
          <ac:chgData name="" userId="4926d2b407f31d77" providerId="LiveId" clId="{3107C65D-48CD-48CD-ACA0-620228626B62}" dt="2021-04-26T11:30:03.586" v="3557" actId="478"/>
          <ac:picMkLst>
            <pc:docMk/>
            <pc:sldMk cId="3116005013" sldId="1661"/>
            <ac:picMk id="46" creationId="{15D47AB7-FBC4-49D5-88CD-89B9B45FB97E}"/>
          </ac:picMkLst>
        </pc:picChg>
        <pc:picChg chg="add del mod">
          <ac:chgData name="" userId="4926d2b407f31d77" providerId="LiveId" clId="{3107C65D-48CD-48CD-ACA0-620228626B62}" dt="2021-04-26T11:30:02.762" v="3556" actId="478"/>
          <ac:picMkLst>
            <pc:docMk/>
            <pc:sldMk cId="3116005013" sldId="1661"/>
            <ac:picMk id="47" creationId="{1DCCFD74-9CB9-4065-8F84-D68717A735FA}"/>
          </ac:picMkLst>
        </pc:picChg>
        <pc:picChg chg="add del mod">
          <ac:chgData name="" userId="4926d2b407f31d77" providerId="LiveId" clId="{3107C65D-48CD-48CD-ACA0-620228626B62}" dt="2021-04-26T11:30:04.441" v="3558" actId="478"/>
          <ac:picMkLst>
            <pc:docMk/>
            <pc:sldMk cId="3116005013" sldId="1661"/>
            <ac:picMk id="48" creationId="{4628876B-3059-4A2E-B1DA-F5AE698B63F4}"/>
          </ac:picMkLst>
        </pc:picChg>
        <pc:picChg chg="add del mod">
          <ac:chgData name="" userId="4926d2b407f31d77" providerId="LiveId" clId="{3107C65D-48CD-48CD-ACA0-620228626B62}" dt="2021-04-26T11:28:36.721" v="3536" actId="478"/>
          <ac:picMkLst>
            <pc:docMk/>
            <pc:sldMk cId="3116005013" sldId="1661"/>
            <ac:picMk id="55" creationId="{33073141-9AB9-43AC-8D10-EE739F9BE65B}"/>
          </ac:picMkLst>
        </pc:picChg>
        <pc:picChg chg="add del mod">
          <ac:chgData name="" userId="4926d2b407f31d77" providerId="LiveId" clId="{3107C65D-48CD-48CD-ACA0-620228626B62}" dt="2021-04-26T13:59:10.272" v="3999" actId="207"/>
          <ac:picMkLst>
            <pc:docMk/>
            <pc:sldMk cId="3116005013" sldId="1661"/>
            <ac:picMk id="58" creationId="{934D0677-09B2-4B5F-8EB8-B77DAA65BA5E}"/>
          </ac:picMkLst>
        </pc:picChg>
        <pc:picChg chg="add del mod">
          <ac:chgData name="" userId="4926d2b407f31d77" providerId="LiveId" clId="{3107C65D-48CD-48CD-ACA0-620228626B62}" dt="2021-04-26T13:59:02.287" v="3997" actId="207"/>
          <ac:picMkLst>
            <pc:docMk/>
            <pc:sldMk cId="3116005013" sldId="1661"/>
            <ac:picMk id="60" creationId="{2EEE7FCB-F842-4C37-9D9F-B0AF92A6915A}"/>
          </ac:picMkLst>
        </pc:picChg>
        <pc:picChg chg="add del mod">
          <ac:chgData name="" userId="4926d2b407f31d77" providerId="LiveId" clId="{3107C65D-48CD-48CD-ACA0-620228626B62}" dt="2021-04-26T12:05:57.321" v="3591"/>
          <ac:picMkLst>
            <pc:docMk/>
            <pc:sldMk cId="3116005013" sldId="1661"/>
            <ac:picMk id="62" creationId="{2DF15DB9-E089-4239-8F49-4C1CD531DFC3}"/>
          </ac:picMkLst>
        </pc:picChg>
        <pc:picChg chg="add del mod">
          <ac:chgData name="" userId="4926d2b407f31d77" providerId="LiveId" clId="{3107C65D-48CD-48CD-ACA0-620228626B62}" dt="2021-04-26T12:05:56.081" v="3588"/>
          <ac:picMkLst>
            <pc:docMk/>
            <pc:sldMk cId="3116005013" sldId="1661"/>
            <ac:picMk id="63" creationId="{65BB9B5E-E951-4797-B2AF-EE6E194CBCF9}"/>
          </ac:picMkLst>
        </pc:picChg>
        <pc:picChg chg="add mod">
          <ac:chgData name="" userId="4926d2b407f31d77" providerId="LiveId" clId="{3107C65D-48CD-48CD-ACA0-620228626B62}" dt="2021-04-26T13:58:37.161" v="3991" actId="207"/>
          <ac:picMkLst>
            <pc:docMk/>
            <pc:sldMk cId="3116005013" sldId="1661"/>
            <ac:picMk id="65" creationId="{23E4AA8D-F656-4B81-BA44-C5E3C1384EE3}"/>
          </ac:picMkLst>
        </pc:picChg>
        <pc:picChg chg="add del mod">
          <ac:chgData name="" userId="4926d2b407f31d77" providerId="LiveId" clId="{3107C65D-48CD-48CD-ACA0-620228626B62}" dt="2021-04-26T12:15:32.577" v="3690" actId="478"/>
          <ac:picMkLst>
            <pc:docMk/>
            <pc:sldMk cId="3116005013" sldId="1661"/>
            <ac:picMk id="102" creationId="{45A3561C-ABFC-470A-AD77-DFF182637794}"/>
          </ac:picMkLst>
        </pc:picChg>
        <pc:cxnChg chg="add del mod">
          <ac:chgData name="" userId="4926d2b407f31d77" providerId="LiveId" clId="{3107C65D-48CD-48CD-ACA0-620228626B62}" dt="2021-04-26T11:29:58.496" v="3553" actId="478"/>
          <ac:cxnSpMkLst>
            <pc:docMk/>
            <pc:sldMk cId="3116005013" sldId="1661"/>
            <ac:cxnSpMk id="31" creationId="{548AA5A9-1D5F-43AA-BC7F-DC5AAA93C7B7}"/>
          </ac:cxnSpMkLst>
        </pc:cxnChg>
        <pc:cxnChg chg="add del mod">
          <ac:chgData name="" userId="4926d2b407f31d77" providerId="LiveId" clId="{3107C65D-48CD-48CD-ACA0-620228626B62}" dt="2021-04-26T11:30:00.778" v="3555" actId="478"/>
          <ac:cxnSpMkLst>
            <pc:docMk/>
            <pc:sldMk cId="3116005013" sldId="1661"/>
            <ac:cxnSpMk id="36" creationId="{02F9D5DC-DEA0-4F93-8430-AF4576E6BD59}"/>
          </ac:cxnSpMkLst>
        </pc:cxnChg>
        <pc:cxnChg chg="add del mod">
          <ac:chgData name="" userId="4926d2b407f31d77" providerId="LiveId" clId="{3107C65D-48CD-48CD-ACA0-620228626B62}" dt="2021-04-26T11:29:57.001" v="3552" actId="478"/>
          <ac:cxnSpMkLst>
            <pc:docMk/>
            <pc:sldMk cId="3116005013" sldId="1661"/>
            <ac:cxnSpMk id="38" creationId="{F3C7FECF-AA25-4D49-B40B-04AAB2AC0249}"/>
          </ac:cxnSpMkLst>
        </pc:cxnChg>
        <pc:cxnChg chg="add mod ord">
          <ac:chgData name="" userId="4926d2b407f31d77" providerId="LiveId" clId="{3107C65D-48CD-48CD-ACA0-620228626B62}" dt="2021-04-26T12:17:35.505" v="3702" actId="14100"/>
          <ac:cxnSpMkLst>
            <pc:docMk/>
            <pc:sldMk cId="3116005013" sldId="1661"/>
            <ac:cxnSpMk id="67" creationId="{CA345B15-F82A-4E5B-B07E-D4F41DFACC18}"/>
          </ac:cxnSpMkLst>
        </pc:cxnChg>
        <pc:cxnChg chg="add mod">
          <ac:chgData name="" userId="4926d2b407f31d77" providerId="LiveId" clId="{3107C65D-48CD-48CD-ACA0-620228626B62}" dt="2021-04-26T12:17:00.585" v="3697" actId="208"/>
          <ac:cxnSpMkLst>
            <pc:docMk/>
            <pc:sldMk cId="3116005013" sldId="1661"/>
            <ac:cxnSpMk id="70" creationId="{76A9982B-61B4-4DF5-A07D-38EBFA547356}"/>
          </ac:cxnSpMkLst>
        </pc:cxnChg>
        <pc:cxnChg chg="add mod">
          <ac:chgData name="" userId="4926d2b407f31d77" providerId="LiveId" clId="{3107C65D-48CD-48CD-ACA0-620228626B62}" dt="2021-04-26T12:17:00.585" v="3697" actId="208"/>
          <ac:cxnSpMkLst>
            <pc:docMk/>
            <pc:sldMk cId="3116005013" sldId="1661"/>
            <ac:cxnSpMk id="78" creationId="{0514468B-DCE6-49B3-ABEF-DF69EA46861B}"/>
          </ac:cxnSpMkLst>
        </pc:cxnChg>
        <pc:cxnChg chg="add mod">
          <ac:chgData name="" userId="4926d2b407f31d77" providerId="LiveId" clId="{3107C65D-48CD-48CD-ACA0-620228626B62}" dt="2021-04-26T12:17:00.585" v="3697" actId="208"/>
          <ac:cxnSpMkLst>
            <pc:docMk/>
            <pc:sldMk cId="3116005013" sldId="1661"/>
            <ac:cxnSpMk id="82" creationId="{90AF8F60-A9C6-457E-B285-12063FE75103}"/>
          </ac:cxnSpMkLst>
        </pc:cxnChg>
        <pc:cxnChg chg="add mod">
          <ac:chgData name="" userId="4926d2b407f31d77" providerId="LiveId" clId="{3107C65D-48CD-48CD-ACA0-620228626B62}" dt="2021-04-26T12:17:00.585" v="3697" actId="208"/>
          <ac:cxnSpMkLst>
            <pc:docMk/>
            <pc:sldMk cId="3116005013" sldId="1661"/>
            <ac:cxnSpMk id="90" creationId="{56D34023-AC61-4CD9-AD2B-21DFDC6A8F7A}"/>
          </ac:cxnSpMkLst>
        </pc:cxnChg>
        <pc:cxnChg chg="add mod">
          <ac:chgData name="" userId="4926d2b407f31d77" providerId="LiveId" clId="{3107C65D-48CD-48CD-ACA0-620228626B62}" dt="2021-04-26T12:17:13.257" v="3699" actId="108"/>
          <ac:cxnSpMkLst>
            <pc:docMk/>
            <pc:sldMk cId="3116005013" sldId="1661"/>
            <ac:cxnSpMk id="91" creationId="{124D5829-C9B6-4227-9C24-2B73168AE3F5}"/>
          </ac:cxnSpMkLst>
        </pc:cxnChg>
        <pc:cxnChg chg="add mod">
          <ac:chgData name="" userId="4926d2b407f31d77" providerId="LiveId" clId="{3107C65D-48CD-48CD-ACA0-620228626B62}" dt="2021-04-26T12:17:00.585" v="3697" actId="208"/>
          <ac:cxnSpMkLst>
            <pc:docMk/>
            <pc:sldMk cId="3116005013" sldId="1661"/>
            <ac:cxnSpMk id="93" creationId="{FD428DAE-34BB-4945-A054-229B9FC8D5AD}"/>
          </ac:cxnSpMkLst>
        </pc:cxnChg>
        <pc:cxnChg chg="add mod">
          <ac:chgData name="" userId="4926d2b407f31d77" providerId="LiveId" clId="{3107C65D-48CD-48CD-ACA0-620228626B62}" dt="2021-04-26T12:14:25.634" v="3672" actId="571"/>
          <ac:cxnSpMkLst>
            <pc:docMk/>
            <pc:sldMk cId="3116005013" sldId="1661"/>
            <ac:cxnSpMk id="95" creationId="{8724032A-8E2E-43D3-A97A-99199E7ACD17}"/>
          </ac:cxnSpMkLst>
        </pc:cxnChg>
        <pc:cxnChg chg="add mod">
          <ac:chgData name="" userId="4926d2b407f31d77" providerId="LiveId" clId="{3107C65D-48CD-48CD-ACA0-620228626B62}" dt="2021-04-26T12:14:25.634" v="3672" actId="571"/>
          <ac:cxnSpMkLst>
            <pc:docMk/>
            <pc:sldMk cId="3116005013" sldId="1661"/>
            <ac:cxnSpMk id="98" creationId="{F774B8EB-E0A9-4AD1-B0E2-9A4A0CDDD11F}"/>
          </ac:cxnSpMkLst>
        </pc:cxnChg>
      </pc:sldChg>
      <pc:sldChg chg="addSp delSp modSp modAnim">
        <pc:chgData name="" userId="4926d2b407f31d77" providerId="LiveId" clId="{3107C65D-48CD-48CD-ACA0-620228626B62}" dt="2021-04-23T11:44:56.994" v="2608" actId="166"/>
        <pc:sldMkLst>
          <pc:docMk/>
          <pc:sldMk cId="4270206606" sldId="1662"/>
        </pc:sldMkLst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3" creationId="{D6AE40BF-2FA8-4619-8509-B87618D05CA3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4" creationId="{257784DE-0C7B-4A05-B3CA-4C26CFAC1EB4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6" creationId="{75E66DB1-892B-4D61-9072-88B9DA07B880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7" creationId="{1B2A6B16-AE64-4836-95D0-BAE302B98AA3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8" creationId="{51BECF69-500B-4494-8B43-8895817FF5CD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9" creationId="{D8EF6C7F-B10B-4F23-997F-991CBD616BC0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10" creationId="{F79C153A-FFAE-4684-B9C6-4F69BC18BFFA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11" creationId="{D3DD5328-317D-4364-9304-7D847F44726B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12" creationId="{258293D0-9BC7-4CAB-8DCC-BE4316616ADF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13" creationId="{9418ED2C-4F44-408A-A8DA-B4518A5BDF12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14" creationId="{5BE17D90-C32C-4B9C-8D40-256616FA0C00}"/>
          </ac:spMkLst>
        </pc:spChg>
        <pc:spChg chg="add ord">
          <ac:chgData name="" userId="4926d2b407f31d77" providerId="LiveId" clId="{3107C65D-48CD-48CD-ACA0-620228626B62}" dt="2021-04-23T11:44:29.829" v="2607" actId="167"/>
          <ac:spMkLst>
            <pc:docMk/>
            <pc:sldMk cId="4270206606" sldId="1662"/>
            <ac:spMk id="15" creationId="{C06DCCDB-FB2C-4721-9042-B4829F1082C3}"/>
          </ac:spMkLst>
        </pc:spChg>
        <pc:spChg chg="add mod ord">
          <ac:chgData name="" userId="4926d2b407f31d77" providerId="LiveId" clId="{3107C65D-48CD-48CD-ACA0-620228626B62}" dt="2021-04-23T11:44:29.829" v="2607" actId="167"/>
          <ac:spMkLst>
            <pc:docMk/>
            <pc:sldMk cId="4270206606" sldId="1662"/>
            <ac:spMk id="16" creationId="{D7AA15EB-5BFA-4C3F-A51F-2F3539AB7A3E}"/>
          </ac:spMkLst>
        </pc:spChg>
        <pc:spChg chg="add ord">
          <ac:chgData name="" userId="4926d2b407f31d77" providerId="LiveId" clId="{3107C65D-48CD-48CD-ACA0-620228626B62}" dt="2021-04-23T11:44:29.829" v="2607" actId="167"/>
          <ac:spMkLst>
            <pc:docMk/>
            <pc:sldMk cId="4270206606" sldId="1662"/>
            <ac:spMk id="17" creationId="{066DF2CC-7809-4E76-A473-94391A796582}"/>
          </ac:spMkLst>
        </pc:spChg>
        <pc:spChg chg="add ord">
          <ac:chgData name="" userId="4926d2b407f31d77" providerId="LiveId" clId="{3107C65D-48CD-48CD-ACA0-620228626B62}" dt="2021-04-23T11:44:29.829" v="2607" actId="167"/>
          <ac:spMkLst>
            <pc:docMk/>
            <pc:sldMk cId="4270206606" sldId="1662"/>
            <ac:spMk id="18" creationId="{6DB173AB-297B-40D1-8735-60117183AA17}"/>
          </ac:spMkLst>
        </pc:spChg>
        <pc:spChg chg="add ord">
          <ac:chgData name="" userId="4926d2b407f31d77" providerId="LiveId" clId="{3107C65D-48CD-48CD-ACA0-620228626B62}" dt="2021-04-23T11:44:56.994" v="2608" actId="166"/>
          <ac:spMkLst>
            <pc:docMk/>
            <pc:sldMk cId="4270206606" sldId="1662"/>
            <ac:spMk id="19" creationId="{F5767A94-FDB7-436D-BB91-3ACC3E03D5AC}"/>
          </ac:spMkLst>
        </pc:spChg>
        <pc:spChg chg="add mod">
          <ac:chgData name="" userId="4926d2b407f31d77" providerId="LiveId" clId="{3107C65D-48CD-48CD-ACA0-620228626B62}" dt="2021-04-23T11:35:43.361" v="2470" actId="1076"/>
          <ac:spMkLst>
            <pc:docMk/>
            <pc:sldMk cId="4270206606" sldId="1662"/>
            <ac:spMk id="20" creationId="{162E4854-86C8-40E1-B819-0B7D3D07C932}"/>
          </ac:spMkLst>
        </pc:spChg>
        <pc:spChg chg="add mod">
          <ac:chgData name="" userId="4926d2b407f31d77" providerId="LiveId" clId="{3107C65D-48CD-48CD-ACA0-620228626B62}" dt="2021-04-23T11:35:35.029" v="2469" actId="1076"/>
          <ac:spMkLst>
            <pc:docMk/>
            <pc:sldMk cId="4270206606" sldId="1662"/>
            <ac:spMk id="21" creationId="{E5879FEE-E8AF-4AE4-ABAA-BFDFFFA52BF0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23" creationId="{51FFF44D-FA9D-4F97-92A5-318ADCFA94BA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26" creationId="{1EE4C800-C505-4479-BC50-46EC25F87B46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27" creationId="{F0DC19BC-80C5-410D-9A60-5225C970D4BA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28" creationId="{8E63403B-B51F-4E97-9D0F-F5A8D104216C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29" creationId="{3E99C6FE-2136-4E8B-B751-6C7B098C3F10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30" creationId="{4F5CE3B1-F5EF-4C30-8067-DB367A7E08C6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31" creationId="{C35C3E6E-963F-43EF-A3F1-6D4C115E42C3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32" creationId="{49886368-72B8-460A-BC1E-E31E78A13F70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33" creationId="{7BF50D00-CEBA-46BB-A076-C85457260760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34" creationId="{55781833-8661-45E6-B13D-68D835205313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35" creationId="{EFFFCC47-E819-42F7-A45E-FAE930A0EF0D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36" creationId="{2F320F9B-822D-4263-87B8-3CE92AFA82E9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37" creationId="{2E447FEF-43B1-4A8E-B1A8-04F8ADB40BCA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38" creationId="{070270F0-E721-4562-8E98-014CBA3DD10D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39" creationId="{5BA22DA3-BDA9-4B3E-96DC-181361C6E9AF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40" creationId="{12EFEF3E-0163-43AF-8518-966382C703D6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41" creationId="{2C1A8BA1-82F4-4775-B935-2E7095ECC62C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42" creationId="{49CD631F-87DD-4DCB-9F78-24BF8449DFB1}"/>
          </ac:spMkLst>
        </pc:spChg>
        <pc:spChg chg="mod topLvl">
          <ac:chgData name="" userId="4926d2b407f31d77" providerId="LiveId" clId="{3107C65D-48CD-48CD-ACA0-620228626B62}" dt="2021-04-23T11:37:01.955" v="2476" actId="164"/>
          <ac:spMkLst>
            <pc:docMk/>
            <pc:sldMk cId="4270206606" sldId="1662"/>
            <ac:spMk id="43" creationId="{B821F1F5-AB32-4C99-985D-BD6324C5E76B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44" creationId="{EC33F895-BF87-4360-8A0D-A05C736EB494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45" creationId="{61D71847-2D6F-4F5E-A32E-C0CD3EE87803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46" creationId="{D4A5E603-49DC-4E94-9A56-A8767CDB039C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47" creationId="{61705D1B-C244-4B51-AFAA-B2BF6B562F4C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48" creationId="{AA6CAED2-7C1D-44C6-87E5-1204BB11D40A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49" creationId="{18A9BC54-BED8-4401-875E-3958B3A58BB9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51" creationId="{5AFDE4EF-225B-492B-B05B-6DC6BAFDA28D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53" creationId="{21BC3E31-7659-4AC6-B1C5-EACB7D515F78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54" creationId="{09F9B310-FA3E-478F-B421-F094BE3A1F18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55" creationId="{A9C3AE11-09FE-4159-B95F-DF48EB6F9F5B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56" creationId="{91C64F98-56A4-46F6-AE97-DFE466A6B420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57" creationId="{C330573A-E9B9-4780-9F4A-C5EC6A565C77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58" creationId="{AF85D62E-D0BF-437F-85A8-736AB5954EB5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59" creationId="{2DD2C956-4BBB-46C0-B81E-DEBEC03E2D26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60" creationId="{59709206-9C06-4976-B808-549712E3FB70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62" creationId="{0CE2CFD1-F8C1-43F0-B81A-757ED00A8FA5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63" creationId="{12249828-51AD-4CC3-92DE-A11D9DBC1C4C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64" creationId="{8E1B051C-54F4-4DA1-AF75-ACD737AC21C0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65" creationId="{0367999A-890B-4E89-8909-36ED39738A48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66" creationId="{A1F5C9D9-9485-4199-9464-46202B0F17D6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67" creationId="{1F7207EA-0458-444F-9E74-2623D64314A5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68" creationId="{4931CEC4-34C8-4F75-8178-7D01DA574768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69" creationId="{F77E188C-4B4F-461B-8211-4FFE61A918E2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70" creationId="{71E91638-C1C7-40D8-9F5F-02CBBDFFBA8F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71" creationId="{1F2A5307-B53F-4D78-808E-923D0B43561B}"/>
          </ac:spMkLst>
        </pc:spChg>
        <pc:spChg chg="del mod topLvl">
          <ac:chgData name="" userId="4926d2b407f31d77" providerId="LiveId" clId="{3107C65D-48CD-48CD-ACA0-620228626B62}" dt="2021-04-23T11:36:59.675" v="2475" actId="478"/>
          <ac:spMkLst>
            <pc:docMk/>
            <pc:sldMk cId="4270206606" sldId="1662"/>
            <ac:spMk id="72" creationId="{466034D6-587D-4957-8CA0-756BE37B2268}"/>
          </ac:spMkLst>
        </pc:spChg>
        <pc:spChg chg="add mod">
          <ac:chgData name="" userId="4926d2b407f31d77" providerId="LiveId" clId="{3107C65D-48CD-48CD-ACA0-620228626B62}" dt="2021-04-23T11:43:44.650" v="2575" actId="164"/>
          <ac:spMkLst>
            <pc:docMk/>
            <pc:sldMk cId="4270206606" sldId="1662"/>
            <ac:spMk id="91" creationId="{53E931F1-EB44-4A26-A9CC-2C500C5C15D4}"/>
          </ac:spMkLst>
        </pc:spChg>
        <pc:spChg chg="add mod">
          <ac:chgData name="" userId="4926d2b407f31d77" providerId="LiveId" clId="{3107C65D-48CD-48CD-ACA0-620228626B62}" dt="2021-04-23T11:42:58.410" v="2563" actId="164"/>
          <ac:spMkLst>
            <pc:docMk/>
            <pc:sldMk cId="4270206606" sldId="1662"/>
            <ac:spMk id="92" creationId="{D7C133EE-1ADE-40DF-83A0-C35E300D23FC}"/>
          </ac:spMkLst>
        </pc:spChg>
        <pc:spChg chg="add mod">
          <ac:chgData name="" userId="4926d2b407f31d77" providerId="LiveId" clId="{3107C65D-48CD-48CD-ACA0-620228626B62}" dt="2021-04-23T11:42:58.410" v="2563" actId="164"/>
          <ac:spMkLst>
            <pc:docMk/>
            <pc:sldMk cId="4270206606" sldId="1662"/>
            <ac:spMk id="93" creationId="{B2E9B096-873B-4073-A0E7-D9675E609275}"/>
          </ac:spMkLst>
        </pc:spChg>
        <pc:spChg chg="add mod">
          <ac:chgData name="" userId="4926d2b407f31d77" providerId="LiveId" clId="{3107C65D-48CD-48CD-ACA0-620228626B62}" dt="2021-04-23T11:42:58.410" v="2563" actId="164"/>
          <ac:spMkLst>
            <pc:docMk/>
            <pc:sldMk cId="4270206606" sldId="1662"/>
            <ac:spMk id="94" creationId="{25AA1540-BA10-4936-953E-02BD4ABE84AC}"/>
          </ac:spMkLst>
        </pc:spChg>
        <pc:spChg chg="add mod">
          <ac:chgData name="" userId="4926d2b407f31d77" providerId="LiveId" clId="{3107C65D-48CD-48CD-ACA0-620228626B62}" dt="2021-04-23T11:42:58.410" v="2563" actId="164"/>
          <ac:spMkLst>
            <pc:docMk/>
            <pc:sldMk cId="4270206606" sldId="1662"/>
            <ac:spMk id="95" creationId="{8EE6262C-B44D-47B6-A5F5-EC569C25C5EB}"/>
          </ac:spMkLst>
        </pc:spChg>
        <pc:spChg chg="add mod">
          <ac:chgData name="" userId="4926d2b407f31d77" providerId="LiveId" clId="{3107C65D-48CD-48CD-ACA0-620228626B62}" dt="2021-04-23T11:42:58.410" v="2563" actId="164"/>
          <ac:spMkLst>
            <pc:docMk/>
            <pc:sldMk cId="4270206606" sldId="1662"/>
            <ac:spMk id="98" creationId="{D791516D-DB20-477B-89C4-9275299734DE}"/>
          </ac:spMkLst>
        </pc:spChg>
        <pc:spChg chg="add mod">
          <ac:chgData name="" userId="4926d2b407f31d77" providerId="LiveId" clId="{3107C65D-48CD-48CD-ACA0-620228626B62}" dt="2021-04-23T11:42:58.410" v="2563" actId="164"/>
          <ac:spMkLst>
            <pc:docMk/>
            <pc:sldMk cId="4270206606" sldId="1662"/>
            <ac:spMk id="99" creationId="{DB29DE38-5295-4FA4-8C7F-502DDF70AA73}"/>
          </ac:spMkLst>
        </pc:spChg>
        <pc:spChg chg="add mod">
          <ac:chgData name="" userId="4926d2b407f31d77" providerId="LiveId" clId="{3107C65D-48CD-48CD-ACA0-620228626B62}" dt="2021-04-23T11:42:58.410" v="2563" actId="164"/>
          <ac:spMkLst>
            <pc:docMk/>
            <pc:sldMk cId="4270206606" sldId="1662"/>
            <ac:spMk id="100" creationId="{F2A402A5-C341-4654-A6FB-388A00ABED84}"/>
          </ac:spMkLst>
        </pc:spChg>
        <pc:spChg chg="add mod">
          <ac:chgData name="" userId="4926d2b407f31d77" providerId="LiveId" clId="{3107C65D-48CD-48CD-ACA0-620228626B62}" dt="2021-04-23T11:42:58.410" v="2563" actId="164"/>
          <ac:spMkLst>
            <pc:docMk/>
            <pc:sldMk cId="4270206606" sldId="1662"/>
            <ac:spMk id="101" creationId="{D5E3CDA2-7EE6-47FE-B90D-8B6148C63D68}"/>
          </ac:spMkLst>
        </pc:spChg>
        <pc:grpChg chg="del mod">
          <ac:chgData name="" userId="4926d2b407f31d77" providerId="LiveId" clId="{3107C65D-48CD-48CD-ACA0-620228626B62}" dt="2021-04-23T11:36:57.019" v="2474" actId="165"/>
          <ac:grpSpMkLst>
            <pc:docMk/>
            <pc:sldMk cId="4270206606" sldId="1662"/>
            <ac:grpSpMk id="2" creationId="{77D61FF2-89B6-4BD2-A073-BAF5D2750297}"/>
          </ac:grpSpMkLst>
        </pc:grpChg>
        <pc:grpChg chg="add mod">
          <ac:chgData name="" userId="4926d2b407f31d77" providerId="LiveId" clId="{3107C65D-48CD-48CD-ACA0-620228626B62}" dt="2021-04-23T11:44:22.298" v="2606" actId="1076"/>
          <ac:grpSpMkLst>
            <pc:docMk/>
            <pc:sldMk cId="4270206606" sldId="1662"/>
            <ac:grpSpMk id="73" creationId="{A0440BA2-F08E-4C2C-A03F-B29F2C59AFBF}"/>
          </ac:grpSpMkLst>
        </pc:grpChg>
        <pc:grpChg chg="add mod">
          <ac:chgData name="" userId="4926d2b407f31d77" providerId="LiveId" clId="{3107C65D-48CD-48CD-ACA0-620228626B62}" dt="2021-04-23T11:44:08.086" v="2603" actId="408"/>
          <ac:grpSpMkLst>
            <pc:docMk/>
            <pc:sldMk cId="4270206606" sldId="1662"/>
            <ac:grpSpMk id="79" creationId="{0C857464-59D0-4A38-BBB1-5DAC8FB65E51}"/>
          </ac:grpSpMkLst>
        </pc:grpChg>
        <pc:grpChg chg="add del mod ord">
          <ac:chgData name="" userId="4926d2b407f31d77" providerId="LiveId" clId="{3107C65D-48CD-48CD-ACA0-620228626B62}" dt="2021-04-23T11:43:27.266" v="2574" actId="478"/>
          <ac:grpSpMkLst>
            <pc:docMk/>
            <pc:sldMk cId="4270206606" sldId="1662"/>
            <ac:grpSpMk id="80" creationId="{EBF2B0BF-42E4-4E3D-96AC-50CCA941F8D9}"/>
          </ac:grpSpMkLst>
        </pc:grpChg>
        <pc:grpChg chg="add mod">
          <ac:chgData name="" userId="4926d2b407f31d77" providerId="LiveId" clId="{3107C65D-48CD-48CD-ACA0-620228626B62}" dt="2021-04-23T11:44:22.298" v="2606" actId="1076"/>
          <ac:grpSpMkLst>
            <pc:docMk/>
            <pc:sldMk cId="4270206606" sldId="1662"/>
            <ac:grpSpMk id="82" creationId="{DFC16B26-077B-4128-9C40-2B72E86D5FC0}"/>
          </ac:grpSpMkLst>
        </pc:grpChg>
        <pc:picChg chg="add del mod">
          <ac:chgData name="" userId="4926d2b407f31d77" providerId="LiveId" clId="{3107C65D-48CD-48CD-ACA0-620228626B62}" dt="2021-04-23T11:36:53.605" v="2473" actId="27803"/>
          <ac:picMkLst>
            <pc:docMk/>
            <pc:sldMk cId="4270206606" sldId="1662"/>
            <ac:picMk id="22" creationId="{77D61FF2-89B6-4BD2-A073-BAF5D2750297}"/>
          </ac:picMkLst>
        </pc:picChg>
        <pc:picChg chg="add mod">
          <ac:chgData name="" userId="4926d2b407f31d77" providerId="LiveId" clId="{3107C65D-48CD-48CD-ACA0-620228626B62}" dt="2021-04-23T11:43:44.650" v="2575" actId="164"/>
          <ac:picMkLst>
            <pc:docMk/>
            <pc:sldMk cId="4270206606" sldId="1662"/>
            <ac:picMk id="75" creationId="{F469A278-8939-4EEA-B6FD-8B6027B1C3D1}"/>
          </ac:picMkLst>
        </pc:picChg>
        <pc:picChg chg="add mod">
          <ac:chgData name="" userId="4926d2b407f31d77" providerId="LiveId" clId="{3107C65D-48CD-48CD-ACA0-620228626B62}" dt="2021-04-23T11:44:22.298" v="2606" actId="1076"/>
          <ac:picMkLst>
            <pc:docMk/>
            <pc:sldMk cId="4270206606" sldId="1662"/>
            <ac:picMk id="81" creationId="{DC9FA4D4-9FAC-4A74-865F-EF831680A1CB}"/>
          </ac:picMkLst>
        </pc:picChg>
        <pc:cxnChg chg="add mod">
          <ac:chgData name="" userId="4926d2b407f31d77" providerId="LiveId" clId="{3107C65D-48CD-48CD-ACA0-620228626B62}" dt="2021-04-23T11:40:16.635" v="2533" actId="164"/>
          <ac:cxnSpMkLst>
            <pc:docMk/>
            <pc:sldMk cId="4270206606" sldId="1662"/>
            <ac:cxnSpMk id="77" creationId="{EC85B85F-00FC-4762-B995-8B00AB25E694}"/>
          </ac:cxnSpMkLst>
        </pc:cxnChg>
        <pc:cxnChg chg="add mod">
          <ac:chgData name="" userId="4926d2b407f31d77" providerId="LiveId" clId="{3107C65D-48CD-48CD-ACA0-620228626B62}" dt="2021-04-23T11:40:16.635" v="2533" actId="164"/>
          <ac:cxnSpMkLst>
            <pc:docMk/>
            <pc:sldMk cId="4270206606" sldId="1662"/>
            <ac:cxnSpMk id="90" creationId="{E177DB89-E932-4C14-9C0B-EA191482DE80}"/>
          </ac:cxnSpMkLst>
        </pc:cxnChg>
      </pc:sldChg>
      <pc:sldChg chg="addSp modSp">
        <pc:chgData name="" userId="4926d2b407f31d77" providerId="LiveId" clId="{3107C65D-48CD-48CD-ACA0-620228626B62}" dt="2021-04-23T11:33:14.997" v="2449" actId="1076"/>
        <pc:sldMkLst>
          <pc:docMk/>
          <pc:sldMk cId="1678238985" sldId="1663"/>
        </pc:sldMkLst>
        <pc:spChg chg="mod">
          <ac:chgData name="" userId="4926d2b407f31d77" providerId="LiveId" clId="{3107C65D-48CD-48CD-ACA0-620228626B62}" dt="2021-04-23T11:32:56.896" v="2445" actId="1076"/>
          <ac:spMkLst>
            <pc:docMk/>
            <pc:sldMk cId="1678238985" sldId="1663"/>
            <ac:spMk id="15" creationId="{628204D1-87E2-452C-9F83-1C9B9A7E8A5A}"/>
          </ac:spMkLst>
        </pc:spChg>
        <pc:spChg chg="mod">
          <ac:chgData name="" userId="4926d2b407f31d77" providerId="LiveId" clId="{3107C65D-48CD-48CD-ACA0-620228626B62}" dt="2021-04-23T11:32:56.896" v="2445" actId="1076"/>
          <ac:spMkLst>
            <pc:docMk/>
            <pc:sldMk cId="1678238985" sldId="1663"/>
            <ac:spMk id="16" creationId="{F0DAE631-5C33-433A-BEDC-97EDC6B083C5}"/>
          </ac:spMkLst>
        </pc:spChg>
        <pc:spChg chg="mod">
          <ac:chgData name="" userId="4926d2b407f31d77" providerId="LiveId" clId="{3107C65D-48CD-48CD-ACA0-620228626B62}" dt="2021-04-23T11:32:53.092" v="2444" actId="1076"/>
          <ac:spMkLst>
            <pc:docMk/>
            <pc:sldMk cId="1678238985" sldId="1663"/>
            <ac:spMk id="17" creationId="{E572CAFB-2933-4FBC-A5AF-438AF7C97216}"/>
          </ac:spMkLst>
        </pc:spChg>
        <pc:spChg chg="mod">
          <ac:chgData name="" userId="4926d2b407f31d77" providerId="LiveId" clId="{3107C65D-48CD-48CD-ACA0-620228626B62}" dt="2021-04-23T11:32:53.092" v="2444" actId="1076"/>
          <ac:spMkLst>
            <pc:docMk/>
            <pc:sldMk cId="1678238985" sldId="1663"/>
            <ac:spMk id="18" creationId="{30800768-DDFB-42BC-9D4E-82EDF2E5D0BA}"/>
          </ac:spMkLst>
        </pc:spChg>
        <pc:spChg chg="add mod">
          <ac:chgData name="" userId="4926d2b407f31d77" providerId="LiveId" clId="{3107C65D-48CD-48CD-ACA0-620228626B62}" dt="2021-04-23T11:32:53.092" v="2444" actId="1076"/>
          <ac:spMkLst>
            <pc:docMk/>
            <pc:sldMk cId="1678238985" sldId="1663"/>
            <ac:spMk id="20" creationId="{B2A1858A-45E6-4019-A215-F0F9A677B52D}"/>
          </ac:spMkLst>
        </pc:spChg>
        <pc:cxnChg chg="mod">
          <ac:chgData name="" userId="4926d2b407f31d77" providerId="LiveId" clId="{3107C65D-48CD-48CD-ACA0-620228626B62}" dt="2021-04-23T11:33:14.997" v="2449" actId="1076"/>
          <ac:cxnSpMkLst>
            <pc:docMk/>
            <pc:sldMk cId="1678238985" sldId="1663"/>
            <ac:cxnSpMk id="19" creationId="{003E5E41-F377-4EB9-B0CE-6187EB4F77BB}"/>
          </ac:cxnSpMkLst>
        </pc:cxnChg>
      </pc:sldChg>
      <pc:sldChg chg="addSp modSp">
        <pc:chgData name="" userId="4926d2b407f31d77" providerId="LiveId" clId="{3107C65D-48CD-48CD-ACA0-620228626B62}" dt="2021-04-23T11:33:38.671" v="2457" actId="313"/>
        <pc:sldMkLst>
          <pc:docMk/>
          <pc:sldMk cId="3799479137" sldId="1664"/>
        </pc:sldMkLst>
        <pc:spChg chg="add mod ord">
          <ac:chgData name="" userId="4926d2b407f31d77" providerId="LiveId" clId="{3107C65D-48CD-48CD-ACA0-620228626B62}" dt="2021-04-23T11:23:28.682" v="2316" actId="164"/>
          <ac:spMkLst>
            <pc:docMk/>
            <pc:sldMk cId="3799479137" sldId="1664"/>
            <ac:spMk id="3" creationId="{FA79FD00-CB6E-4CBD-AF87-E962CACA6F18}"/>
          </ac:spMkLst>
        </pc:spChg>
        <pc:spChg chg="add mod">
          <ac:chgData name="" userId="4926d2b407f31d77" providerId="LiveId" clId="{3107C65D-48CD-48CD-ACA0-620228626B62}" dt="2021-04-23T11:31:37.185" v="2433" actId="1076"/>
          <ac:spMkLst>
            <pc:docMk/>
            <pc:sldMk cId="3799479137" sldId="1664"/>
            <ac:spMk id="20" creationId="{E83E7ED4-3FFC-4CCC-9105-95CC0127DA92}"/>
          </ac:spMkLst>
        </pc:spChg>
        <pc:spChg chg="add mod">
          <ac:chgData name="" userId="4926d2b407f31d77" providerId="LiveId" clId="{3107C65D-48CD-48CD-ACA0-620228626B62}" dt="2021-04-23T11:31:00.133" v="2428" actId="20577"/>
          <ac:spMkLst>
            <pc:docMk/>
            <pc:sldMk cId="3799479137" sldId="1664"/>
            <ac:spMk id="21" creationId="{F8FA434C-52A7-4400-8B6D-D5A5121EA745}"/>
          </ac:spMkLst>
        </pc:spChg>
        <pc:spChg chg="add mod">
          <ac:chgData name="" userId="4926d2b407f31d77" providerId="LiveId" clId="{3107C65D-48CD-48CD-ACA0-620228626B62}" dt="2021-04-23T11:30:40.028" v="2422" actId="1076"/>
          <ac:spMkLst>
            <pc:docMk/>
            <pc:sldMk cId="3799479137" sldId="1664"/>
            <ac:spMk id="22" creationId="{2F7EDCF7-CF59-43EE-8A84-4402093C5D9E}"/>
          </ac:spMkLst>
        </pc:spChg>
        <pc:spChg chg="add mod">
          <ac:chgData name="" userId="4926d2b407f31d77" providerId="LiveId" clId="{3107C65D-48CD-48CD-ACA0-620228626B62}" dt="2021-04-23T11:33:38.671" v="2457" actId="313"/>
          <ac:spMkLst>
            <pc:docMk/>
            <pc:sldMk cId="3799479137" sldId="1664"/>
            <ac:spMk id="23" creationId="{22E99A34-A335-4DE6-A7AA-80E00DB642CD}"/>
          </ac:spMkLst>
        </pc:spChg>
        <pc:spChg chg="mod">
          <ac:chgData name="" userId="4926d2b407f31d77" providerId="LiveId" clId="{3107C65D-48CD-48CD-ACA0-620228626B62}" dt="2021-04-23T11:23:22.486" v="2315" actId="20577"/>
          <ac:spMkLst>
            <pc:docMk/>
            <pc:sldMk cId="3799479137" sldId="1664"/>
            <ac:spMk id="24" creationId="{5526FA7D-3464-41FA-B79B-EF2C649713BD}"/>
          </ac:spMkLst>
        </pc:spChg>
        <pc:spChg chg="add mod">
          <ac:chgData name="" userId="4926d2b407f31d77" providerId="LiveId" clId="{3107C65D-48CD-48CD-ACA0-620228626B62}" dt="2021-04-23T11:31:25.998" v="2431" actId="1076"/>
          <ac:spMkLst>
            <pc:docMk/>
            <pc:sldMk cId="3799479137" sldId="1664"/>
            <ac:spMk id="26" creationId="{00C6888F-F66D-4685-A609-36BE646A0160}"/>
          </ac:spMkLst>
        </pc:spChg>
        <pc:spChg chg="add mod">
          <ac:chgData name="" userId="4926d2b407f31d77" providerId="LiveId" clId="{3107C65D-48CD-48CD-ACA0-620228626B62}" dt="2021-04-23T11:31:25.998" v="2431" actId="1076"/>
          <ac:spMkLst>
            <pc:docMk/>
            <pc:sldMk cId="3799479137" sldId="1664"/>
            <ac:spMk id="27" creationId="{70F10350-ECD4-45BB-AE10-AB5E10073B2B}"/>
          </ac:spMkLst>
        </pc:spChg>
        <pc:grpChg chg="add mod ord">
          <ac:chgData name="" userId="4926d2b407f31d77" providerId="LiveId" clId="{3107C65D-48CD-48CD-ACA0-620228626B62}" dt="2021-04-23T11:23:31.345" v="2317" actId="553"/>
          <ac:grpSpMkLst>
            <pc:docMk/>
            <pc:sldMk cId="3799479137" sldId="1664"/>
            <ac:grpSpMk id="2" creationId="{9050EA23-8663-4247-A1F1-1C096E6810A7}"/>
          </ac:grpSpMkLst>
        </pc:grpChg>
        <pc:grpChg chg="add mod">
          <ac:chgData name="" userId="4926d2b407f31d77" providerId="LiveId" clId="{3107C65D-48CD-48CD-ACA0-620228626B62}" dt="2021-04-23T11:31:19.394" v="2430" actId="1076"/>
          <ac:grpSpMkLst>
            <pc:docMk/>
            <pc:sldMk cId="3799479137" sldId="1664"/>
            <ac:grpSpMk id="4" creationId="{4CE280CF-E1A8-40C2-B7CD-9C72CA079011}"/>
          </ac:grpSpMkLst>
        </pc:grpChg>
        <pc:picChg chg="add mod modCrop">
          <ac:chgData name="" userId="4926d2b407f31d77" providerId="LiveId" clId="{3107C65D-48CD-48CD-ACA0-620228626B62}" dt="2021-04-23T11:21:55.843" v="2296" actId="164"/>
          <ac:picMkLst>
            <pc:docMk/>
            <pc:sldMk cId="3799479137" sldId="1664"/>
            <ac:picMk id="15" creationId="{F4787B52-9D56-4323-91C8-17ECE8418309}"/>
          </ac:picMkLst>
        </pc:picChg>
        <pc:picChg chg="add mod modCrop">
          <ac:chgData name="" userId="4926d2b407f31d77" providerId="LiveId" clId="{3107C65D-48CD-48CD-ACA0-620228626B62}" dt="2021-04-23T11:21:55.843" v="2296" actId="164"/>
          <ac:picMkLst>
            <pc:docMk/>
            <pc:sldMk cId="3799479137" sldId="1664"/>
            <ac:picMk id="16" creationId="{358F1C2C-8B57-4241-974B-A2FE895E3254}"/>
          </ac:picMkLst>
        </pc:picChg>
      </pc:sldChg>
      <pc:sldChg chg="addSp delSp modSp">
        <pc:chgData name="" userId="4926d2b407f31d77" providerId="LiveId" clId="{3107C65D-48CD-48CD-ACA0-620228626B62}" dt="2021-04-23T11:19:52.436" v="2282" actId="1035"/>
        <pc:sldMkLst>
          <pc:docMk/>
          <pc:sldMk cId="3991865366" sldId="1665"/>
        </pc:sldMkLst>
        <pc:spChg chg="add del mod ord">
          <ac:chgData name="" userId="4926d2b407f31d77" providerId="LiveId" clId="{3107C65D-48CD-48CD-ACA0-620228626B62}" dt="2021-04-23T10:53:26.558" v="2098"/>
          <ac:spMkLst>
            <pc:docMk/>
            <pc:sldMk cId="3991865366" sldId="1665"/>
            <ac:spMk id="2" creationId="{55E764C6-C8AA-491A-B715-AB5F2932CBB5}"/>
          </ac:spMkLst>
        </pc:spChg>
        <pc:spChg chg="add del mod">
          <ac:chgData name="" userId="4926d2b407f31d77" providerId="LiveId" clId="{3107C65D-48CD-48CD-ACA0-620228626B62}" dt="2021-04-23T10:53:26.558" v="2098"/>
          <ac:spMkLst>
            <pc:docMk/>
            <pc:sldMk cId="3991865366" sldId="1665"/>
            <ac:spMk id="3" creationId="{60C8AE75-C45E-41B5-9364-E0FC4B84F2ED}"/>
          </ac:spMkLst>
        </pc:spChg>
        <pc:spChg chg="add mod">
          <ac:chgData name="" userId="4926d2b407f31d77" providerId="LiveId" clId="{3107C65D-48CD-48CD-ACA0-620228626B62}" dt="2021-04-23T10:59:57.484" v="2278" actId="113"/>
          <ac:spMkLst>
            <pc:docMk/>
            <pc:sldMk cId="3991865366" sldId="1665"/>
            <ac:spMk id="4" creationId="{F434B5C6-3823-469E-824B-A314407B2477}"/>
          </ac:spMkLst>
        </pc:spChg>
        <pc:spChg chg="add mod ord">
          <ac:chgData name="" userId="4926d2b407f31d77" providerId="LiveId" clId="{3107C65D-48CD-48CD-ACA0-620228626B62}" dt="2021-04-23T10:59:18.854" v="2277" actId="167"/>
          <ac:spMkLst>
            <pc:docMk/>
            <pc:sldMk cId="3991865366" sldId="1665"/>
            <ac:spMk id="6" creationId="{450A3D7A-67C7-477E-AEBE-CF8B1D7949E7}"/>
          </ac:spMkLst>
        </pc:spChg>
        <pc:spChg chg="add ord">
          <ac:chgData name="" userId="4926d2b407f31d77" providerId="LiveId" clId="{3107C65D-48CD-48CD-ACA0-620228626B62}" dt="2021-04-23T10:49:26.949" v="2041" actId="167"/>
          <ac:spMkLst>
            <pc:docMk/>
            <pc:sldMk cId="3991865366" sldId="1665"/>
            <ac:spMk id="15" creationId="{6907ECFF-56CA-4504-ADB2-92702D9FA664}"/>
          </ac:spMkLst>
        </pc:spChg>
        <pc:spChg chg="add mod ord">
          <ac:chgData name="" userId="4926d2b407f31d77" providerId="LiveId" clId="{3107C65D-48CD-48CD-ACA0-620228626B62}" dt="2021-04-23T10:50:13.014" v="2051" actId="20577"/>
          <ac:spMkLst>
            <pc:docMk/>
            <pc:sldMk cId="3991865366" sldId="1665"/>
            <ac:spMk id="16" creationId="{A402D504-CCE7-4B39-B579-2E87DB7EE907}"/>
          </ac:spMkLst>
        </pc:spChg>
        <pc:spChg chg="add ord">
          <ac:chgData name="" userId="4926d2b407f31d77" providerId="LiveId" clId="{3107C65D-48CD-48CD-ACA0-620228626B62}" dt="2021-04-23T10:49:26.949" v="2041" actId="167"/>
          <ac:spMkLst>
            <pc:docMk/>
            <pc:sldMk cId="3991865366" sldId="1665"/>
            <ac:spMk id="17" creationId="{60CA2051-268E-4DEB-AD0A-24D9D6F066C6}"/>
          </ac:spMkLst>
        </pc:spChg>
        <pc:spChg chg="add mod ord">
          <ac:chgData name="" userId="4926d2b407f31d77" providerId="LiveId" clId="{3107C65D-48CD-48CD-ACA0-620228626B62}" dt="2021-04-23T10:49:42.096" v="2043"/>
          <ac:spMkLst>
            <pc:docMk/>
            <pc:sldMk cId="3991865366" sldId="1665"/>
            <ac:spMk id="18" creationId="{345366DE-156B-40A1-A4E7-7D4CFA29C655}"/>
          </ac:spMkLst>
        </pc:spChg>
        <pc:spChg chg="add ord">
          <ac:chgData name="" userId="4926d2b407f31d77" providerId="LiveId" clId="{3107C65D-48CD-48CD-ACA0-620228626B62}" dt="2021-04-23T10:49:26.949" v="2041" actId="167"/>
          <ac:spMkLst>
            <pc:docMk/>
            <pc:sldMk cId="3991865366" sldId="1665"/>
            <ac:spMk id="19" creationId="{FB637AD7-DCBC-4DE7-8727-6BBF1C31643B}"/>
          </ac:spMkLst>
        </pc:spChg>
        <pc:spChg chg="add mod">
          <ac:chgData name="" userId="4926d2b407f31d77" providerId="LiveId" clId="{3107C65D-48CD-48CD-ACA0-620228626B62}" dt="2021-04-23T10:51:11.256" v="2058" actId="1076"/>
          <ac:spMkLst>
            <pc:docMk/>
            <pc:sldMk cId="3991865366" sldId="1665"/>
            <ac:spMk id="20" creationId="{79EAB325-7BE2-4E6F-B272-C03167900A12}"/>
          </ac:spMkLst>
        </pc:spChg>
        <pc:spChg chg="add mod">
          <ac:chgData name="" userId="4926d2b407f31d77" providerId="LiveId" clId="{3107C65D-48CD-48CD-ACA0-620228626B62}" dt="2021-04-23T10:51:11.256" v="2058" actId="1076"/>
          <ac:spMkLst>
            <pc:docMk/>
            <pc:sldMk cId="3991865366" sldId="1665"/>
            <ac:spMk id="21" creationId="{9D797C88-F18C-441C-9414-288150DC8090}"/>
          </ac:spMkLst>
        </pc:spChg>
        <pc:spChg chg="mod ord">
          <ac:chgData name="" userId="4926d2b407f31d77" providerId="LiveId" clId="{3107C65D-48CD-48CD-ACA0-620228626B62}" dt="2021-04-23T10:53:31.966" v="2100" actId="167"/>
          <ac:spMkLst>
            <pc:docMk/>
            <pc:sldMk cId="3991865366" sldId="1665"/>
            <ac:spMk id="26" creationId="{1C9421A9-0FDB-4A60-A39C-59C6E50B1655}"/>
          </ac:spMkLst>
        </pc:spChg>
        <pc:spChg chg="add mod">
          <ac:chgData name="" userId="4926d2b407f31d77" providerId="LiveId" clId="{3107C65D-48CD-48CD-ACA0-620228626B62}" dt="2021-04-23T10:54:08.001" v="2106" actId="1076"/>
          <ac:spMkLst>
            <pc:docMk/>
            <pc:sldMk cId="3991865366" sldId="1665"/>
            <ac:spMk id="27" creationId="{9C761AF4-823B-42CB-AA8A-5B3B616AE158}"/>
          </ac:spMkLst>
        </pc:spChg>
        <pc:spChg chg="add mod">
          <ac:chgData name="" userId="4926d2b407f31d77" providerId="LiveId" clId="{3107C65D-48CD-48CD-ACA0-620228626B62}" dt="2021-04-23T10:59:57.484" v="2278" actId="113"/>
          <ac:spMkLst>
            <pc:docMk/>
            <pc:sldMk cId="3991865366" sldId="1665"/>
            <ac:spMk id="28" creationId="{0C60CCE8-893E-4D69-B6E5-32002C9F4F4E}"/>
          </ac:spMkLst>
        </pc:spChg>
        <pc:spChg chg="add mod">
          <ac:chgData name="" userId="4926d2b407f31d77" providerId="LiveId" clId="{3107C65D-48CD-48CD-ACA0-620228626B62}" dt="2021-04-23T10:59:57.484" v="2278" actId="113"/>
          <ac:spMkLst>
            <pc:docMk/>
            <pc:sldMk cId="3991865366" sldId="1665"/>
            <ac:spMk id="29" creationId="{0FAD0FA1-B390-4090-BF83-4A9393C0E1A7}"/>
          </ac:spMkLst>
        </pc:spChg>
        <pc:spChg chg="add mod">
          <ac:chgData name="" userId="4926d2b407f31d77" providerId="LiveId" clId="{3107C65D-48CD-48CD-ACA0-620228626B62}" dt="2021-04-23T10:59:57.484" v="2278" actId="113"/>
          <ac:spMkLst>
            <pc:docMk/>
            <pc:sldMk cId="3991865366" sldId="1665"/>
            <ac:spMk id="30" creationId="{30F181E8-D1A3-4C94-A688-D042BF3C4C5E}"/>
          </ac:spMkLst>
        </pc:spChg>
        <pc:spChg chg="add mod ord">
          <ac:chgData name="" userId="4926d2b407f31d77" providerId="LiveId" clId="{3107C65D-48CD-48CD-ACA0-620228626B62}" dt="2021-04-23T10:59:18.854" v="2277" actId="167"/>
          <ac:spMkLst>
            <pc:docMk/>
            <pc:sldMk cId="3991865366" sldId="1665"/>
            <ac:spMk id="32" creationId="{75F3BB09-68A6-4C84-8E57-46503D18EE40}"/>
          </ac:spMkLst>
        </pc:spChg>
        <pc:spChg chg="add del mod">
          <ac:chgData name="" userId="4926d2b407f31d77" providerId="LiveId" clId="{3107C65D-48CD-48CD-ACA0-620228626B62}" dt="2021-04-23T10:58:38.180" v="2261" actId="478"/>
          <ac:spMkLst>
            <pc:docMk/>
            <pc:sldMk cId="3991865366" sldId="1665"/>
            <ac:spMk id="33" creationId="{789DB6CD-B09B-458C-A536-FB707668B614}"/>
          </ac:spMkLst>
        </pc:spChg>
        <pc:spChg chg="add del mod">
          <ac:chgData name="" userId="4926d2b407f31d77" providerId="LiveId" clId="{3107C65D-48CD-48CD-ACA0-620228626B62}" dt="2021-04-23T10:58:38.180" v="2261" actId="478"/>
          <ac:spMkLst>
            <pc:docMk/>
            <pc:sldMk cId="3991865366" sldId="1665"/>
            <ac:spMk id="34" creationId="{72BD4AF7-F34B-4B84-8863-85DB63E6DE2A}"/>
          </ac:spMkLst>
        </pc:spChg>
        <pc:spChg chg="add mod ord">
          <ac:chgData name="" userId="4926d2b407f31d77" providerId="LiveId" clId="{3107C65D-48CD-48CD-ACA0-620228626B62}" dt="2021-04-23T10:59:18.854" v="2277" actId="167"/>
          <ac:spMkLst>
            <pc:docMk/>
            <pc:sldMk cId="3991865366" sldId="1665"/>
            <ac:spMk id="35" creationId="{5C7ED616-9305-4D26-9737-45884E687751}"/>
          </ac:spMkLst>
        </pc:spChg>
        <pc:spChg chg="add mod ord">
          <ac:chgData name="" userId="4926d2b407f31d77" providerId="LiveId" clId="{3107C65D-48CD-48CD-ACA0-620228626B62}" dt="2021-04-23T10:59:18.854" v="2277" actId="167"/>
          <ac:spMkLst>
            <pc:docMk/>
            <pc:sldMk cId="3991865366" sldId="1665"/>
            <ac:spMk id="36" creationId="{1B4604D0-82AD-4EBB-B4B8-839D042E01B6}"/>
          </ac:spMkLst>
        </pc:spChg>
        <pc:picChg chg="add mod">
          <ac:chgData name="" userId="4926d2b407f31d77" providerId="LiveId" clId="{3107C65D-48CD-48CD-ACA0-620228626B62}" dt="2021-04-23T11:19:52.436" v="2282" actId="1035"/>
          <ac:picMkLst>
            <pc:docMk/>
            <pc:sldMk cId="3991865366" sldId="1665"/>
            <ac:picMk id="22" creationId="{308549C8-FC07-4571-9BE1-35FC0CD8BAC9}"/>
          </ac:picMkLst>
        </pc:picChg>
      </pc:sldChg>
      <pc:sldChg chg="addSp delSp modSp">
        <pc:chgData name="" userId="4926d2b407f31d77" providerId="LiveId" clId="{3107C65D-48CD-48CD-ACA0-620228626B62}" dt="2021-04-23T10:46:41.999" v="2039" actId="113"/>
        <pc:sldMkLst>
          <pc:docMk/>
          <pc:sldMk cId="712269962" sldId="1667"/>
        </pc:sldMkLst>
        <pc:spChg chg="mod">
          <ac:chgData name="" userId="4926d2b407f31d77" providerId="LiveId" clId="{3107C65D-48CD-48CD-ACA0-620228626B62}" dt="2021-04-23T10:46:41.999" v="2039" actId="113"/>
          <ac:spMkLst>
            <pc:docMk/>
            <pc:sldMk cId="712269962" sldId="1667"/>
            <ac:spMk id="5" creationId="{BC01E833-A438-4C2A-AF28-2B402D7F80E5}"/>
          </ac:spMkLst>
        </pc:spChg>
        <pc:spChg chg="add mod ord">
          <ac:chgData name="" userId="4926d2b407f31d77" providerId="LiveId" clId="{3107C65D-48CD-48CD-ACA0-620228626B62}" dt="2021-04-23T10:46:15.068" v="2036" actId="167"/>
          <ac:spMkLst>
            <pc:docMk/>
            <pc:sldMk cId="712269962" sldId="1667"/>
            <ac:spMk id="15" creationId="{89DEDA33-C5BA-4C57-B949-B67F22D17255}"/>
          </ac:spMkLst>
        </pc:spChg>
        <pc:spChg chg="add mod">
          <ac:chgData name="" userId="4926d2b407f31d77" providerId="LiveId" clId="{3107C65D-48CD-48CD-ACA0-620228626B62}" dt="2021-04-23T10:31:52.807" v="1854" actId="1076"/>
          <ac:spMkLst>
            <pc:docMk/>
            <pc:sldMk cId="712269962" sldId="1667"/>
            <ac:spMk id="16" creationId="{A61E9A1C-4B11-4F8A-A513-68C9B326B95F}"/>
          </ac:spMkLst>
        </pc:spChg>
        <pc:spChg chg="add mod">
          <ac:chgData name="" userId="4926d2b407f31d77" providerId="LiveId" clId="{3107C65D-48CD-48CD-ACA0-620228626B62}" dt="2021-04-23T10:32:23.425" v="1860" actId="554"/>
          <ac:spMkLst>
            <pc:docMk/>
            <pc:sldMk cId="712269962" sldId="1667"/>
            <ac:spMk id="17" creationId="{979DBCEF-8AD8-4C81-ADD3-1EEE3E6712E4}"/>
          </ac:spMkLst>
        </pc:spChg>
        <pc:spChg chg="add mod ord">
          <ac:chgData name="" userId="4926d2b407f31d77" providerId="LiveId" clId="{3107C65D-48CD-48CD-ACA0-620228626B62}" dt="2021-04-23T10:46:15.068" v="2036" actId="167"/>
          <ac:spMkLst>
            <pc:docMk/>
            <pc:sldMk cId="712269962" sldId="1667"/>
            <ac:spMk id="18" creationId="{6E978685-FAC1-40C0-B5BB-236E6453397A}"/>
          </ac:spMkLst>
        </pc:spChg>
        <pc:spChg chg="add mod">
          <ac:chgData name="" userId="4926d2b407f31d77" providerId="LiveId" clId="{3107C65D-48CD-48CD-ACA0-620228626B62}" dt="2021-04-23T10:32:41.614" v="1865" actId="14100"/>
          <ac:spMkLst>
            <pc:docMk/>
            <pc:sldMk cId="712269962" sldId="1667"/>
            <ac:spMk id="19" creationId="{18B682B0-4FB4-448C-88D4-BAB94E1E3354}"/>
          </ac:spMkLst>
        </pc:spChg>
        <pc:spChg chg="add del mod">
          <ac:chgData name="" userId="4926d2b407f31d77" providerId="LiveId" clId="{3107C65D-48CD-48CD-ACA0-620228626B62}" dt="2021-04-23T10:36:15.054" v="1916" actId="478"/>
          <ac:spMkLst>
            <pc:docMk/>
            <pc:sldMk cId="712269962" sldId="1667"/>
            <ac:spMk id="20" creationId="{EBE70D7E-47EA-4CB1-9F84-868A1CFA3627}"/>
          </ac:spMkLst>
        </pc:spChg>
        <pc:spChg chg="add mod ord">
          <ac:chgData name="" userId="4926d2b407f31d77" providerId="LiveId" clId="{3107C65D-48CD-48CD-ACA0-620228626B62}" dt="2021-04-23T10:46:15.068" v="2036" actId="167"/>
          <ac:spMkLst>
            <pc:docMk/>
            <pc:sldMk cId="712269962" sldId="1667"/>
            <ac:spMk id="21" creationId="{D09624EF-DF97-47CE-9865-6F84836B954F}"/>
          </ac:spMkLst>
        </pc:spChg>
        <pc:spChg chg="add mod">
          <ac:chgData name="" userId="4926d2b407f31d77" providerId="LiveId" clId="{3107C65D-48CD-48CD-ACA0-620228626B62}" dt="2021-04-23T10:34:35.852" v="1891" actId="1076"/>
          <ac:spMkLst>
            <pc:docMk/>
            <pc:sldMk cId="712269962" sldId="1667"/>
            <ac:spMk id="22" creationId="{CDE0D12F-70EE-422E-B9F2-6F0F52BFFF28}"/>
          </ac:spMkLst>
        </pc:spChg>
        <pc:spChg chg="add mod">
          <ac:chgData name="" userId="4926d2b407f31d77" providerId="LiveId" clId="{3107C65D-48CD-48CD-ACA0-620228626B62}" dt="2021-04-23T10:45:11.449" v="2022" actId="20577"/>
          <ac:spMkLst>
            <pc:docMk/>
            <pc:sldMk cId="712269962" sldId="1667"/>
            <ac:spMk id="23" creationId="{FAFC263A-6739-4FE9-AF53-BD0F3D12B791}"/>
          </ac:spMkLst>
        </pc:spChg>
        <pc:spChg chg="add mod">
          <ac:chgData name="" userId="4926d2b407f31d77" providerId="LiveId" clId="{3107C65D-48CD-48CD-ACA0-620228626B62}" dt="2021-04-23T10:38:28.151" v="1954" actId="6549"/>
          <ac:spMkLst>
            <pc:docMk/>
            <pc:sldMk cId="712269962" sldId="1667"/>
            <ac:spMk id="26" creationId="{FE318C2C-57C4-4A33-BA1E-EA961B603F7B}"/>
          </ac:spMkLst>
        </pc:spChg>
        <pc:spChg chg="add mod">
          <ac:chgData name="" userId="4926d2b407f31d77" providerId="LiveId" clId="{3107C65D-48CD-48CD-ACA0-620228626B62}" dt="2021-04-23T10:45:37.310" v="2029" actId="1038"/>
          <ac:spMkLst>
            <pc:docMk/>
            <pc:sldMk cId="712269962" sldId="1667"/>
            <ac:spMk id="27" creationId="{DF64A4A7-422B-4FA2-B6E8-20BB7BE1B3E5}"/>
          </ac:spMkLst>
        </pc:spChg>
        <pc:spChg chg="add mod">
          <ac:chgData name="" userId="4926d2b407f31d77" providerId="LiveId" clId="{3107C65D-48CD-48CD-ACA0-620228626B62}" dt="2021-04-23T10:45:40.709" v="2032" actId="1038"/>
          <ac:spMkLst>
            <pc:docMk/>
            <pc:sldMk cId="712269962" sldId="1667"/>
            <ac:spMk id="28" creationId="{D8C7ADE9-4281-47E6-AB57-7A5BEC7E9140}"/>
          </ac:spMkLst>
        </pc:spChg>
        <pc:spChg chg="add mod">
          <ac:chgData name="" userId="4926d2b407f31d77" providerId="LiveId" clId="{3107C65D-48CD-48CD-ACA0-620228626B62}" dt="2021-04-23T10:40:39.344" v="1981" actId="1076"/>
          <ac:spMkLst>
            <pc:docMk/>
            <pc:sldMk cId="712269962" sldId="1667"/>
            <ac:spMk id="29" creationId="{B13D0D70-71E8-4808-B291-206DF5B40D09}"/>
          </ac:spMkLst>
        </pc:spChg>
        <pc:spChg chg="add mod">
          <ac:chgData name="" userId="4926d2b407f31d77" providerId="LiveId" clId="{3107C65D-48CD-48CD-ACA0-620228626B62}" dt="2021-04-23T10:45:37.310" v="2029" actId="1038"/>
          <ac:spMkLst>
            <pc:docMk/>
            <pc:sldMk cId="712269962" sldId="1667"/>
            <ac:spMk id="30" creationId="{B410A365-0CEF-49DC-9C36-AC3C2901EC7A}"/>
          </ac:spMkLst>
        </pc:spChg>
        <pc:spChg chg="add">
          <ac:chgData name="" userId="4926d2b407f31d77" providerId="LiveId" clId="{3107C65D-48CD-48CD-ACA0-620228626B62}" dt="2021-04-23T10:46:27.441" v="2037"/>
          <ac:spMkLst>
            <pc:docMk/>
            <pc:sldMk cId="712269962" sldId="1667"/>
            <ac:spMk id="38" creationId="{AE58A4BB-9B7C-420E-8937-A75AB9826D68}"/>
          </ac:spMkLst>
        </pc:spChg>
        <pc:grpChg chg="add mod ord">
          <ac:chgData name="" userId="4926d2b407f31d77" providerId="LiveId" clId="{3107C65D-48CD-48CD-ACA0-620228626B62}" dt="2021-04-23T10:46:15.068" v="2036" actId="167"/>
          <ac:grpSpMkLst>
            <pc:docMk/>
            <pc:sldMk cId="712269962" sldId="1667"/>
            <ac:grpSpMk id="31" creationId="{5E73B062-A885-406F-9317-687A2488E1B6}"/>
          </ac:grpSpMkLst>
        </pc:grpChg>
        <pc:picChg chg="add mod">
          <ac:chgData name="" userId="4926d2b407f31d77" providerId="LiveId" clId="{3107C65D-48CD-48CD-ACA0-620228626B62}" dt="2021-04-23T10:45:15.221" v="2023" actId="1035"/>
          <ac:picMkLst>
            <pc:docMk/>
            <pc:sldMk cId="712269962" sldId="1667"/>
            <ac:picMk id="3" creationId="{D295D525-762B-4675-9C24-31CA1F0526A6}"/>
          </ac:picMkLst>
        </pc:picChg>
      </pc:sldChg>
      <pc:sldChg chg="addSp delSp modSp">
        <pc:chgData name="" userId="4926d2b407f31d77" providerId="LiveId" clId="{3107C65D-48CD-48CD-ACA0-620228626B62}" dt="2021-04-23T10:29:16.123" v="1829" actId="207"/>
        <pc:sldMkLst>
          <pc:docMk/>
          <pc:sldMk cId="3854310745" sldId="1668"/>
        </pc:sldMkLst>
        <pc:spChg chg="add mod">
          <ac:chgData name="" userId="4926d2b407f31d77" providerId="LiveId" clId="{3107C65D-48CD-48CD-ACA0-620228626B62}" dt="2021-04-23T10:25:37.778" v="1772" actId="408"/>
          <ac:spMkLst>
            <pc:docMk/>
            <pc:sldMk cId="3854310745" sldId="1668"/>
            <ac:spMk id="4" creationId="{22902810-02BD-4434-A3DE-67FB7FC5D313}"/>
          </ac:spMkLst>
        </pc:spChg>
        <pc:spChg chg="mod">
          <ac:chgData name="" userId="4926d2b407f31d77" providerId="LiveId" clId="{3107C65D-48CD-48CD-ACA0-620228626B62}" dt="2021-04-23T09:19:16.259" v="1411" actId="20577"/>
          <ac:spMkLst>
            <pc:docMk/>
            <pc:sldMk cId="3854310745" sldId="1668"/>
            <ac:spMk id="5" creationId="{BC01E833-A438-4C2A-AF28-2B402D7F80E5}"/>
          </ac:spMkLst>
        </pc:spChg>
        <pc:spChg chg="add mod">
          <ac:chgData name="" userId="4926d2b407f31d77" providerId="LiveId" clId="{3107C65D-48CD-48CD-ACA0-620228626B62}" dt="2021-04-23T10:26:53.784" v="1798" actId="1036"/>
          <ac:spMkLst>
            <pc:docMk/>
            <pc:sldMk cId="3854310745" sldId="1668"/>
            <ac:spMk id="15" creationId="{C0177A30-44D1-4628-BB21-4266E498CE25}"/>
          </ac:spMkLst>
        </pc:spChg>
        <pc:spChg chg="add mod">
          <ac:chgData name="" userId="4926d2b407f31d77" providerId="LiveId" clId="{3107C65D-48CD-48CD-ACA0-620228626B62}" dt="2021-04-23T10:26:53.784" v="1798" actId="1036"/>
          <ac:spMkLst>
            <pc:docMk/>
            <pc:sldMk cId="3854310745" sldId="1668"/>
            <ac:spMk id="16" creationId="{EE9763D4-A77E-4F79-AF3C-78408A117F7A}"/>
          </ac:spMkLst>
        </pc:spChg>
        <pc:spChg chg="add del mod">
          <ac:chgData name="" userId="4926d2b407f31d77" providerId="LiveId" clId="{3107C65D-48CD-48CD-ACA0-620228626B62}" dt="2021-04-23T10:22:41.720" v="1729" actId="478"/>
          <ac:spMkLst>
            <pc:docMk/>
            <pc:sldMk cId="3854310745" sldId="1668"/>
            <ac:spMk id="17" creationId="{84D0A015-F440-4B5A-9163-EBE1C143135B}"/>
          </ac:spMkLst>
        </pc:spChg>
        <pc:spChg chg="add del">
          <ac:chgData name="" userId="4926d2b407f31d77" providerId="LiveId" clId="{3107C65D-48CD-48CD-ACA0-620228626B62}" dt="2021-04-23T10:22:43.981" v="1731" actId="478"/>
          <ac:spMkLst>
            <pc:docMk/>
            <pc:sldMk cId="3854310745" sldId="1668"/>
            <ac:spMk id="18" creationId="{A06D1F1C-8213-440C-8108-3922AA92BA56}"/>
          </ac:spMkLst>
        </pc:spChg>
        <pc:spChg chg="add del">
          <ac:chgData name="" userId="4926d2b407f31d77" providerId="LiveId" clId="{3107C65D-48CD-48CD-ACA0-620228626B62}" dt="2021-04-23T10:22:43.241" v="1730" actId="478"/>
          <ac:spMkLst>
            <pc:docMk/>
            <pc:sldMk cId="3854310745" sldId="1668"/>
            <ac:spMk id="19" creationId="{35CC6A34-4211-4972-92D0-BBAEB7877250}"/>
          </ac:spMkLst>
        </pc:spChg>
        <pc:spChg chg="add mod">
          <ac:chgData name="" userId="4926d2b407f31d77" providerId="LiveId" clId="{3107C65D-48CD-48CD-ACA0-620228626B62}" dt="2021-04-23T10:26:12.601" v="1779" actId="404"/>
          <ac:spMkLst>
            <pc:docMk/>
            <pc:sldMk cId="3854310745" sldId="1668"/>
            <ac:spMk id="20" creationId="{9B4DF93C-0405-4229-9F00-7262A2D8CDEA}"/>
          </ac:spMkLst>
        </pc:spChg>
        <pc:spChg chg="add mod">
          <ac:chgData name="" userId="4926d2b407f31d77" providerId="LiveId" clId="{3107C65D-48CD-48CD-ACA0-620228626B62}" dt="2021-04-23T10:26:12.601" v="1779" actId="404"/>
          <ac:spMkLst>
            <pc:docMk/>
            <pc:sldMk cId="3854310745" sldId="1668"/>
            <ac:spMk id="21" creationId="{AECCACC1-9936-4CC0-B65B-3633A1D5C2E1}"/>
          </ac:spMkLst>
        </pc:spChg>
        <pc:spChg chg="add mod">
          <ac:chgData name="" userId="4926d2b407f31d77" providerId="LiveId" clId="{3107C65D-48CD-48CD-ACA0-620228626B62}" dt="2021-04-23T10:26:12.601" v="1779" actId="404"/>
          <ac:spMkLst>
            <pc:docMk/>
            <pc:sldMk cId="3854310745" sldId="1668"/>
            <ac:spMk id="22" creationId="{769FE024-4920-409D-ABC2-14931D20E780}"/>
          </ac:spMkLst>
        </pc:spChg>
        <pc:spChg chg="add mod">
          <ac:chgData name="" userId="4926d2b407f31d77" providerId="LiveId" clId="{3107C65D-48CD-48CD-ACA0-620228626B62}" dt="2021-04-23T10:26:04.759" v="1778" actId="207"/>
          <ac:spMkLst>
            <pc:docMk/>
            <pc:sldMk cId="3854310745" sldId="1668"/>
            <ac:spMk id="23" creationId="{F572C5D9-3DA8-4C04-8295-DA444668134B}"/>
          </ac:spMkLst>
        </pc:spChg>
        <pc:spChg chg="add del mod">
          <ac:chgData name="" userId="4926d2b407f31d77" providerId="LiveId" clId="{3107C65D-48CD-48CD-ACA0-620228626B62}" dt="2021-04-23T10:26:43.552" v="1794" actId="478"/>
          <ac:spMkLst>
            <pc:docMk/>
            <pc:sldMk cId="3854310745" sldId="1668"/>
            <ac:spMk id="26" creationId="{DF6A6338-469C-411B-B884-897515F92CAC}"/>
          </ac:spMkLst>
        </pc:spChg>
        <pc:spChg chg="add del mod">
          <ac:chgData name="" userId="4926d2b407f31d77" providerId="LiveId" clId="{3107C65D-48CD-48CD-ACA0-620228626B62}" dt="2021-04-23T10:26:43.552" v="1794" actId="478"/>
          <ac:spMkLst>
            <pc:docMk/>
            <pc:sldMk cId="3854310745" sldId="1668"/>
            <ac:spMk id="27" creationId="{562A7084-9639-48D7-B720-E4EE82D8D002}"/>
          </ac:spMkLst>
        </pc:spChg>
        <pc:spChg chg="add del">
          <ac:chgData name="" userId="4926d2b407f31d77" providerId="LiveId" clId="{3107C65D-48CD-48CD-ACA0-620228626B62}" dt="2021-04-23T10:22:45.091" v="1732" actId="478"/>
          <ac:spMkLst>
            <pc:docMk/>
            <pc:sldMk cId="3854310745" sldId="1668"/>
            <ac:spMk id="28" creationId="{CA5A31D0-1359-46EE-AD94-15469F2E1950}"/>
          </ac:spMkLst>
        </pc:spChg>
        <pc:spChg chg="add mod">
          <ac:chgData name="" userId="4926d2b407f31d77" providerId="LiveId" clId="{3107C65D-48CD-48CD-ACA0-620228626B62}" dt="2021-04-23T10:25:37.778" v="1772" actId="408"/>
          <ac:spMkLst>
            <pc:docMk/>
            <pc:sldMk cId="3854310745" sldId="1668"/>
            <ac:spMk id="30" creationId="{43DAD471-0822-444C-B0DD-D4986787B707}"/>
          </ac:spMkLst>
        </pc:spChg>
        <pc:spChg chg="add mod">
          <ac:chgData name="" userId="4926d2b407f31d77" providerId="LiveId" clId="{3107C65D-48CD-48CD-ACA0-620228626B62}" dt="2021-04-23T10:25:37.778" v="1772" actId="408"/>
          <ac:spMkLst>
            <pc:docMk/>
            <pc:sldMk cId="3854310745" sldId="1668"/>
            <ac:spMk id="31" creationId="{D72ADD56-D142-449D-ABBC-F152E607649A}"/>
          </ac:spMkLst>
        </pc:spChg>
        <pc:spChg chg="add mod">
          <ac:chgData name="" userId="4926d2b407f31d77" providerId="LiveId" clId="{3107C65D-48CD-48CD-ACA0-620228626B62}" dt="2021-04-23T10:25:37.778" v="1772" actId="408"/>
          <ac:spMkLst>
            <pc:docMk/>
            <pc:sldMk cId="3854310745" sldId="1668"/>
            <ac:spMk id="32" creationId="{F4CCC6B4-38AB-4731-A23E-EAD3BAAC6A8F}"/>
          </ac:spMkLst>
        </pc:spChg>
        <pc:spChg chg="add mod">
          <ac:chgData name="" userId="4926d2b407f31d77" providerId="LiveId" clId="{3107C65D-48CD-48CD-ACA0-620228626B62}" dt="2021-04-23T10:26:36.803" v="1790" actId="20577"/>
          <ac:spMkLst>
            <pc:docMk/>
            <pc:sldMk cId="3854310745" sldId="1668"/>
            <ac:spMk id="33" creationId="{F401100E-636B-4CD8-97EE-15BF411BF50D}"/>
          </ac:spMkLst>
        </pc:spChg>
        <pc:spChg chg="add mod">
          <ac:chgData name="" userId="4926d2b407f31d77" providerId="LiveId" clId="{3107C65D-48CD-48CD-ACA0-620228626B62}" dt="2021-04-23T10:26:40.770" v="1793" actId="20577"/>
          <ac:spMkLst>
            <pc:docMk/>
            <pc:sldMk cId="3854310745" sldId="1668"/>
            <ac:spMk id="34" creationId="{4CAF48C1-8135-40BE-9F23-0EC8FF55AF8E}"/>
          </ac:spMkLst>
        </pc:spChg>
        <pc:spChg chg="add mod">
          <ac:chgData name="" userId="4926d2b407f31d77" providerId="LiveId" clId="{3107C65D-48CD-48CD-ACA0-620228626B62}" dt="2021-04-23T10:28:44.673" v="1824" actId="14100"/>
          <ac:spMkLst>
            <pc:docMk/>
            <pc:sldMk cId="3854310745" sldId="1668"/>
            <ac:spMk id="35" creationId="{7773D0D1-2DF9-47BA-BFDF-C3C07AF5ED6C}"/>
          </ac:spMkLst>
        </pc:spChg>
        <pc:spChg chg="add mod">
          <ac:chgData name="" userId="4926d2b407f31d77" providerId="LiveId" clId="{3107C65D-48CD-48CD-ACA0-620228626B62}" dt="2021-04-23T10:28:59.786" v="1827" actId="20577"/>
          <ac:spMkLst>
            <pc:docMk/>
            <pc:sldMk cId="3854310745" sldId="1668"/>
            <ac:spMk id="36" creationId="{125B2186-8605-44E0-99E8-2886C406B87C}"/>
          </ac:spMkLst>
        </pc:spChg>
        <pc:spChg chg="add mod">
          <ac:chgData name="" userId="4926d2b407f31d77" providerId="LiveId" clId="{3107C65D-48CD-48CD-ACA0-620228626B62}" dt="2021-04-23T10:28:56.818" v="1826" actId="20577"/>
          <ac:spMkLst>
            <pc:docMk/>
            <pc:sldMk cId="3854310745" sldId="1668"/>
            <ac:spMk id="37" creationId="{F50DDB81-2E28-47B6-8CCA-350687FA5934}"/>
          </ac:spMkLst>
        </pc:spChg>
        <pc:spChg chg="add mod">
          <ac:chgData name="" userId="4926d2b407f31d77" providerId="LiveId" clId="{3107C65D-48CD-48CD-ACA0-620228626B62}" dt="2021-04-23T10:29:16.123" v="1829" actId="207"/>
          <ac:spMkLst>
            <pc:docMk/>
            <pc:sldMk cId="3854310745" sldId="1668"/>
            <ac:spMk id="38" creationId="{EDA8E061-B640-430E-BC96-54C44D9F4DE7}"/>
          </ac:spMkLst>
        </pc:spChg>
        <pc:cxnChg chg="add mod">
          <ac:chgData name="" userId="4926d2b407f31d77" providerId="LiveId" clId="{3107C65D-48CD-48CD-ACA0-620228626B62}" dt="2021-04-23T10:24:33.190" v="1761" actId="692"/>
          <ac:cxnSpMkLst>
            <pc:docMk/>
            <pc:sldMk cId="3854310745" sldId="1668"/>
            <ac:cxnSpMk id="3" creationId="{0261370C-7AB3-4339-BA62-53BE346C62BA}"/>
          </ac:cxnSpMkLst>
        </pc:cxnChg>
      </pc:sldChg>
      <pc:sldChg chg="addSp delSp modSp">
        <pc:chgData name="" userId="4926d2b407f31d77" providerId="LiveId" clId="{3107C65D-48CD-48CD-ACA0-620228626B62}" dt="2021-04-23T09:53:50.498" v="1706" actId="1076"/>
        <pc:sldMkLst>
          <pc:docMk/>
          <pc:sldMk cId="2529376250" sldId="1669"/>
        </pc:sldMkLst>
        <pc:spChg chg="add del mod">
          <ac:chgData name="" userId="4926d2b407f31d77" providerId="LiveId" clId="{3107C65D-48CD-48CD-ACA0-620228626B62}" dt="2021-04-23T09:46:50.789" v="1633" actId="478"/>
          <ac:spMkLst>
            <pc:docMk/>
            <pc:sldMk cId="2529376250" sldId="1669"/>
            <ac:spMk id="2" creationId="{89B6C050-3532-4539-9D3D-C609BFBAAC79}"/>
          </ac:spMkLst>
        </pc:spChg>
        <pc:spChg chg="add mod">
          <ac:chgData name="" userId="4926d2b407f31d77" providerId="LiveId" clId="{3107C65D-48CD-48CD-ACA0-620228626B62}" dt="2021-04-23T09:51:25.015" v="1687" actId="242"/>
          <ac:spMkLst>
            <pc:docMk/>
            <pc:sldMk cId="2529376250" sldId="1669"/>
            <ac:spMk id="8" creationId="{166362F3-40B7-4B8F-81F2-9A55009CB748}"/>
          </ac:spMkLst>
        </pc:spChg>
        <pc:spChg chg="add mod">
          <ac:chgData name="" userId="4926d2b407f31d77" providerId="LiveId" clId="{3107C65D-48CD-48CD-ACA0-620228626B62}" dt="2021-04-23T09:34:46.274" v="1505" actId="12789"/>
          <ac:spMkLst>
            <pc:docMk/>
            <pc:sldMk cId="2529376250" sldId="1669"/>
            <ac:spMk id="15" creationId="{5B41CB42-AC3A-47D6-B84D-13F4E1766B8F}"/>
          </ac:spMkLst>
        </pc:spChg>
        <pc:spChg chg="add mod">
          <ac:chgData name="" userId="4926d2b407f31d77" providerId="LiveId" clId="{3107C65D-48CD-48CD-ACA0-620228626B62}" dt="2021-04-23T09:53:50.498" v="1706" actId="1076"/>
          <ac:spMkLst>
            <pc:docMk/>
            <pc:sldMk cId="2529376250" sldId="1669"/>
            <ac:spMk id="16" creationId="{3D87724B-1C63-46A7-994D-03E4E228CF1E}"/>
          </ac:spMkLst>
        </pc:spChg>
        <pc:spChg chg="add mod">
          <ac:chgData name="" userId="4926d2b407f31d77" providerId="LiveId" clId="{3107C65D-48CD-48CD-ACA0-620228626B62}" dt="2021-04-23T09:49:20.615" v="1653" actId="20577"/>
          <ac:spMkLst>
            <pc:docMk/>
            <pc:sldMk cId="2529376250" sldId="1669"/>
            <ac:spMk id="18" creationId="{6E7E3887-539C-4CA4-8E11-4196E5CA48D6}"/>
          </ac:spMkLst>
        </pc:spChg>
        <pc:spChg chg="add mod">
          <ac:chgData name="" userId="4926d2b407f31d77" providerId="LiveId" clId="{3107C65D-48CD-48CD-ACA0-620228626B62}" dt="2021-04-23T09:48:32.561" v="1639" actId="1076"/>
          <ac:spMkLst>
            <pc:docMk/>
            <pc:sldMk cId="2529376250" sldId="1669"/>
            <ac:spMk id="19" creationId="{03E8135E-26C0-4DAB-9B80-780E8FD3BCAD}"/>
          </ac:spMkLst>
        </pc:spChg>
        <pc:spChg chg="add mod">
          <ac:chgData name="" userId="4926d2b407f31d77" providerId="LiveId" clId="{3107C65D-48CD-48CD-ACA0-620228626B62}" dt="2021-04-23T09:48:28.820" v="1638" actId="1076"/>
          <ac:spMkLst>
            <pc:docMk/>
            <pc:sldMk cId="2529376250" sldId="1669"/>
            <ac:spMk id="20" creationId="{07D945F0-DF40-414B-991E-8F9FD96B209E}"/>
          </ac:spMkLst>
        </pc:spChg>
        <pc:spChg chg="add mod">
          <ac:chgData name="" userId="4926d2b407f31d77" providerId="LiveId" clId="{3107C65D-48CD-48CD-ACA0-620228626B62}" dt="2021-04-23T09:53:04.950" v="1705" actId="20577"/>
          <ac:spMkLst>
            <pc:docMk/>
            <pc:sldMk cId="2529376250" sldId="1669"/>
            <ac:spMk id="21" creationId="{5FA4CEE5-ED3A-4441-8F36-CA8119A81DB2}"/>
          </ac:spMkLst>
        </pc:spChg>
        <pc:spChg chg="add mod">
          <ac:chgData name="" userId="4926d2b407f31d77" providerId="LiveId" clId="{3107C65D-48CD-48CD-ACA0-620228626B62}" dt="2021-04-23T09:51:25.015" v="1687" actId="242"/>
          <ac:spMkLst>
            <pc:docMk/>
            <pc:sldMk cId="2529376250" sldId="1669"/>
            <ac:spMk id="29" creationId="{7E31DE65-FEBD-4305-A8DE-FB2D8B8E1E3E}"/>
          </ac:spMkLst>
        </pc:spChg>
        <pc:spChg chg="add mod">
          <ac:chgData name="" userId="4926d2b407f31d77" providerId="LiveId" clId="{3107C65D-48CD-48CD-ACA0-620228626B62}" dt="2021-04-23T09:51:31.654" v="1688" actId="571"/>
          <ac:spMkLst>
            <pc:docMk/>
            <pc:sldMk cId="2529376250" sldId="1669"/>
            <ac:spMk id="30" creationId="{A33C6B49-E7BE-4884-9ADE-9AC8953926C5}"/>
          </ac:spMkLst>
        </pc:spChg>
        <pc:spChg chg="add mod">
          <ac:chgData name="" userId="4926d2b407f31d77" providerId="LiveId" clId="{3107C65D-48CD-48CD-ACA0-620228626B62}" dt="2021-04-23T09:51:45.576" v="1691"/>
          <ac:spMkLst>
            <pc:docMk/>
            <pc:sldMk cId="2529376250" sldId="1669"/>
            <ac:spMk id="31" creationId="{9D64E3D2-FD9E-41CB-BD3D-E7ADE5BD7FCF}"/>
          </ac:spMkLst>
        </pc:spChg>
        <pc:spChg chg="add mod">
          <ac:chgData name="" userId="4926d2b407f31d77" providerId="LiveId" clId="{3107C65D-48CD-48CD-ACA0-620228626B62}" dt="2021-04-23T09:52:05.232" v="1695" actId="1076"/>
          <ac:spMkLst>
            <pc:docMk/>
            <pc:sldMk cId="2529376250" sldId="1669"/>
            <ac:spMk id="32" creationId="{2613908B-744A-4341-93DB-3BEAB1C43071}"/>
          </ac:spMkLst>
        </pc:spChg>
        <pc:spChg chg="add mod">
          <ac:chgData name="" userId="4926d2b407f31d77" providerId="LiveId" clId="{3107C65D-48CD-48CD-ACA0-620228626B62}" dt="2021-04-23T09:52:16.424" v="1696" actId="571"/>
          <ac:spMkLst>
            <pc:docMk/>
            <pc:sldMk cId="2529376250" sldId="1669"/>
            <ac:spMk id="33" creationId="{99C99E01-65C2-4620-A645-A19E58BBE960}"/>
          </ac:spMkLst>
        </pc:spChg>
        <pc:spChg chg="add mod">
          <ac:chgData name="" userId="4926d2b407f31d77" providerId="LiveId" clId="{3107C65D-48CD-48CD-ACA0-620228626B62}" dt="2021-04-23T09:52:30.457" v="1699" actId="1076"/>
          <ac:spMkLst>
            <pc:docMk/>
            <pc:sldMk cId="2529376250" sldId="1669"/>
            <ac:spMk id="34" creationId="{CC1F6AA6-F781-4F76-A4FB-BC6FB3C0D4D9}"/>
          </ac:spMkLst>
        </pc:spChg>
        <pc:spChg chg="add mod">
          <ac:chgData name="" userId="4926d2b407f31d77" providerId="LiveId" clId="{3107C65D-48CD-48CD-ACA0-620228626B62}" dt="2021-04-23T09:52:16.424" v="1696" actId="571"/>
          <ac:spMkLst>
            <pc:docMk/>
            <pc:sldMk cId="2529376250" sldId="1669"/>
            <ac:spMk id="35" creationId="{DA0EF7BD-8659-4E74-BB98-E6173A424C34}"/>
          </ac:spMkLst>
        </pc:spChg>
        <pc:spChg chg="add mod">
          <ac:chgData name="" userId="4926d2b407f31d77" providerId="LiveId" clId="{3107C65D-48CD-48CD-ACA0-620228626B62}" dt="2021-04-23T09:53:00.273" v="1704" actId="1076"/>
          <ac:spMkLst>
            <pc:docMk/>
            <pc:sldMk cId="2529376250" sldId="1669"/>
            <ac:spMk id="36" creationId="{BCA8B3E1-42E4-4C7B-AEF5-EA17EBB1705E}"/>
          </ac:spMkLst>
        </pc:spChg>
        <pc:spChg chg="add del mod">
          <ac:chgData name="" userId="4926d2b407f31d77" providerId="LiveId" clId="{3107C65D-48CD-48CD-ACA0-620228626B62}" dt="2021-04-23T09:52:53.387" v="1701" actId="478"/>
          <ac:spMkLst>
            <pc:docMk/>
            <pc:sldMk cId="2529376250" sldId="1669"/>
            <ac:spMk id="37" creationId="{A5F4513C-F96F-40C8-98B2-C9A6F8ABF8E6}"/>
          </ac:spMkLst>
        </pc:spChg>
        <pc:cxnChg chg="add mod">
          <ac:chgData name="" userId="4926d2b407f31d77" providerId="LiveId" clId="{3107C65D-48CD-48CD-ACA0-620228626B62}" dt="2021-04-23T09:48:45.228" v="1642" actId="1076"/>
          <ac:cxnSpMkLst>
            <pc:docMk/>
            <pc:sldMk cId="2529376250" sldId="1669"/>
            <ac:cxnSpMk id="22" creationId="{08BB340A-ACC7-4C02-9155-3592CB69B546}"/>
          </ac:cxnSpMkLst>
        </pc:cxnChg>
        <pc:cxnChg chg="add mod">
          <ac:chgData name="" userId="4926d2b407f31d77" providerId="LiveId" clId="{3107C65D-48CD-48CD-ACA0-620228626B62}" dt="2021-04-23T09:49:14.367" v="1651" actId="14100"/>
          <ac:cxnSpMkLst>
            <pc:docMk/>
            <pc:sldMk cId="2529376250" sldId="1669"/>
            <ac:cxnSpMk id="23" creationId="{D653F1F7-B4B4-40B3-99BD-F8E086644685}"/>
          </ac:cxnSpMkLst>
        </pc:cxnChg>
      </pc:sldChg>
      <pc:sldChg chg="addSp modSp">
        <pc:chgData name="" userId="4926d2b407f31d77" providerId="LiveId" clId="{3107C65D-48CD-48CD-ACA0-620228626B62}" dt="2021-04-23T09:30:13.155" v="1485" actId="14100"/>
        <pc:sldMkLst>
          <pc:docMk/>
          <pc:sldMk cId="2886278014" sldId="1670"/>
        </pc:sldMkLst>
        <pc:spChg chg="add mod">
          <ac:chgData name="" userId="4926d2b407f31d77" providerId="LiveId" clId="{3107C65D-48CD-48CD-ACA0-620228626B62}" dt="2021-04-23T09:22:53.415" v="1427" actId="14100"/>
          <ac:spMkLst>
            <pc:docMk/>
            <pc:sldMk cId="2886278014" sldId="1670"/>
            <ac:spMk id="15" creationId="{C21BAC62-92E2-41F6-BDE1-991827EB9B77}"/>
          </ac:spMkLst>
        </pc:spChg>
        <pc:spChg chg="add mod">
          <ac:chgData name="" userId="4926d2b407f31d77" providerId="LiveId" clId="{3107C65D-48CD-48CD-ACA0-620228626B62}" dt="2021-04-23T09:25:44.692" v="1462" actId="554"/>
          <ac:spMkLst>
            <pc:docMk/>
            <pc:sldMk cId="2886278014" sldId="1670"/>
            <ac:spMk id="16" creationId="{6E032CB7-5AE6-470C-8213-B96D37F572A0}"/>
          </ac:spMkLst>
        </pc:spChg>
        <pc:spChg chg="add mod">
          <ac:chgData name="" userId="4926d2b407f31d77" providerId="LiveId" clId="{3107C65D-48CD-48CD-ACA0-620228626B62}" dt="2021-04-23T09:22:49.086" v="1426"/>
          <ac:spMkLst>
            <pc:docMk/>
            <pc:sldMk cId="2886278014" sldId="1670"/>
            <ac:spMk id="17" creationId="{2A980938-5CD1-44E6-B076-1EE25D4F9D1B}"/>
          </ac:spMkLst>
        </pc:spChg>
        <pc:spChg chg="add mod">
          <ac:chgData name="" userId="4926d2b407f31d77" providerId="LiveId" clId="{3107C65D-48CD-48CD-ACA0-620228626B62}" dt="2021-04-23T09:25:44.692" v="1462" actId="554"/>
          <ac:spMkLst>
            <pc:docMk/>
            <pc:sldMk cId="2886278014" sldId="1670"/>
            <ac:spMk id="18" creationId="{57A2AA51-7DA7-4CD2-8B6C-78FD95D64F12}"/>
          </ac:spMkLst>
        </pc:spChg>
        <pc:spChg chg="add mod">
          <ac:chgData name="" userId="4926d2b407f31d77" providerId="LiveId" clId="{3107C65D-48CD-48CD-ACA0-620228626B62}" dt="2021-04-23T09:24:48.114" v="1454" actId="20577"/>
          <ac:spMkLst>
            <pc:docMk/>
            <pc:sldMk cId="2886278014" sldId="1670"/>
            <ac:spMk id="19" creationId="{657902F6-9B0A-40EB-821F-8529747F1C88}"/>
          </ac:spMkLst>
        </pc:spChg>
        <pc:spChg chg="add mod ord">
          <ac:chgData name="" userId="4926d2b407f31d77" providerId="LiveId" clId="{3107C65D-48CD-48CD-ACA0-620228626B62}" dt="2021-04-23T09:30:13.155" v="1485" actId="14100"/>
          <ac:spMkLst>
            <pc:docMk/>
            <pc:sldMk cId="2886278014" sldId="1670"/>
            <ac:spMk id="20" creationId="{08B0CA14-11A3-4CDD-BC63-0224AA564A1C}"/>
          </ac:spMkLst>
        </pc:spChg>
        <pc:spChg chg="add mod ord">
          <ac:chgData name="" userId="4926d2b407f31d77" providerId="LiveId" clId="{3107C65D-48CD-48CD-ACA0-620228626B62}" dt="2021-04-23T09:30:13.155" v="1485" actId="14100"/>
          <ac:spMkLst>
            <pc:docMk/>
            <pc:sldMk cId="2886278014" sldId="1670"/>
            <ac:spMk id="21" creationId="{043C7F76-95E4-4B0F-97BC-AC5D2D0018D1}"/>
          </ac:spMkLst>
        </pc:spChg>
        <pc:spChg chg="add mod">
          <ac:chgData name="" userId="4926d2b407f31d77" providerId="LiveId" clId="{3107C65D-48CD-48CD-ACA0-620228626B62}" dt="2021-04-23T09:26:21.341" v="1471" actId="14100"/>
          <ac:spMkLst>
            <pc:docMk/>
            <pc:sldMk cId="2886278014" sldId="1670"/>
            <ac:spMk id="22" creationId="{5DD3A9F8-F499-4839-AD87-489609789ED1}"/>
          </ac:spMkLst>
        </pc:spChg>
        <pc:spChg chg="add mod">
          <ac:chgData name="" userId="4926d2b407f31d77" providerId="LiveId" clId="{3107C65D-48CD-48CD-ACA0-620228626B62}" dt="2021-04-23T09:29:29.285" v="1477" actId="1076"/>
          <ac:spMkLst>
            <pc:docMk/>
            <pc:sldMk cId="2886278014" sldId="1670"/>
            <ac:spMk id="23" creationId="{6168353D-2A22-4912-A242-42653A691BB8}"/>
          </ac:spMkLst>
        </pc:spChg>
        <pc:spChg chg="add mod">
          <ac:chgData name="" userId="4926d2b407f31d77" providerId="LiveId" clId="{3107C65D-48CD-48CD-ACA0-620228626B62}" dt="2021-04-23T09:30:04.584" v="1483" actId="14100"/>
          <ac:spMkLst>
            <pc:docMk/>
            <pc:sldMk cId="2886278014" sldId="1670"/>
            <ac:spMk id="26" creationId="{35080976-7A6F-4317-8D24-8F4CA077EDDB}"/>
          </ac:spMkLst>
        </pc:spChg>
        <pc:spChg chg="add mod">
          <ac:chgData name="" userId="4926d2b407f31d77" providerId="LiveId" clId="{3107C65D-48CD-48CD-ACA0-620228626B62}" dt="2021-04-23T09:30:06.513" v="1484" actId="14100"/>
          <ac:spMkLst>
            <pc:docMk/>
            <pc:sldMk cId="2886278014" sldId="1670"/>
            <ac:spMk id="27" creationId="{DA7FB21C-A13C-44B8-AEF8-6F0C2DCBE93B}"/>
          </ac:spMkLst>
        </pc:spChg>
      </pc:sldChg>
      <pc:sldChg chg="addSp modSp modAnim">
        <pc:chgData name="" userId="4926d2b407f31d77" providerId="LiveId" clId="{3107C65D-48CD-48CD-ACA0-620228626B62}" dt="2021-04-23T09:21:47.916" v="1421"/>
        <pc:sldMkLst>
          <pc:docMk/>
          <pc:sldMk cId="1239693933" sldId="1671"/>
        </pc:sldMkLst>
        <pc:spChg chg="add">
          <ac:chgData name="" userId="4926d2b407f31d77" providerId="LiveId" clId="{3107C65D-48CD-48CD-ACA0-620228626B62}" dt="2021-04-23T09:21:47.916" v="1421"/>
          <ac:spMkLst>
            <pc:docMk/>
            <pc:sldMk cId="1239693933" sldId="1671"/>
            <ac:spMk id="35" creationId="{AACDB6E4-6EED-48D2-824B-FB500958C29A}"/>
          </ac:spMkLst>
        </pc:spChg>
        <pc:spChg chg="mod">
          <ac:chgData name="" userId="4926d2b407f31d77" providerId="LiveId" clId="{3107C65D-48CD-48CD-ACA0-620228626B62}" dt="2021-04-23T06:58:22.051" v="26" actId="120"/>
          <ac:spMkLst>
            <pc:docMk/>
            <pc:sldMk cId="1239693933" sldId="1671"/>
            <ac:spMk id="44" creationId="{9ECCC8CE-F166-41F9-99C2-3215C16BC4E0}"/>
          </ac:spMkLst>
        </pc:spChg>
      </pc:sldChg>
      <pc:sldChg chg="addSp delSp modSp">
        <pc:chgData name="" userId="4926d2b407f31d77" providerId="LiveId" clId="{3107C65D-48CD-48CD-ACA0-620228626B62}" dt="2021-04-23T09:21:46.827" v="1420"/>
        <pc:sldMkLst>
          <pc:docMk/>
          <pc:sldMk cId="1961221735" sldId="1672"/>
        </pc:sldMkLst>
        <pc:spChg chg="add del mod ord">
          <ac:chgData name="" userId="4926d2b407f31d77" providerId="LiveId" clId="{3107C65D-48CD-48CD-ACA0-620228626B62}" dt="2021-04-23T08:42:22.023" v="1025"/>
          <ac:spMkLst>
            <pc:docMk/>
            <pc:sldMk cId="1961221735" sldId="1672"/>
            <ac:spMk id="2" creationId="{46013413-D435-46B5-9E92-BEC0EDC1158C}"/>
          </ac:spMkLst>
        </pc:spChg>
        <pc:spChg chg="add del mod ord">
          <ac:chgData name="" userId="4926d2b407f31d77" providerId="LiveId" clId="{3107C65D-48CD-48CD-ACA0-620228626B62}" dt="2021-04-23T08:42:22.023" v="1025"/>
          <ac:spMkLst>
            <pc:docMk/>
            <pc:sldMk cId="1961221735" sldId="1672"/>
            <ac:spMk id="3" creationId="{D68B67FE-C787-42C3-8C55-0015AF980CAD}"/>
          </ac:spMkLst>
        </pc:spChg>
        <pc:spChg chg="add mod">
          <ac:chgData name="" userId="4926d2b407f31d77" providerId="LiveId" clId="{3107C65D-48CD-48CD-ACA0-620228626B62}" dt="2021-04-23T08:42:32.373" v="1028" actId="14100"/>
          <ac:spMkLst>
            <pc:docMk/>
            <pc:sldMk cId="1961221735" sldId="1672"/>
            <ac:spMk id="4" creationId="{757302AA-6CA5-4A09-8B83-DC13ED9D4C5F}"/>
          </ac:spMkLst>
        </pc:spChg>
        <pc:spChg chg="add mod ord">
          <ac:chgData name="" userId="4926d2b407f31d77" providerId="LiveId" clId="{3107C65D-48CD-48CD-ACA0-620228626B62}" dt="2021-04-23T08:47:00.036" v="1179" actId="166"/>
          <ac:spMkLst>
            <pc:docMk/>
            <pc:sldMk cId="1961221735" sldId="1672"/>
            <ac:spMk id="14" creationId="{5CB28C34-56A4-41F1-9DF0-E4AF16FBF6BF}"/>
          </ac:spMkLst>
        </pc:spChg>
        <pc:spChg chg="add ord">
          <ac:chgData name="" userId="4926d2b407f31d77" providerId="LiveId" clId="{3107C65D-48CD-48CD-ACA0-620228626B62}" dt="2021-04-23T08:27:15.079" v="813" actId="167"/>
          <ac:spMkLst>
            <pc:docMk/>
            <pc:sldMk cId="1961221735" sldId="1672"/>
            <ac:spMk id="15" creationId="{410B79C8-C006-4105-A3BC-BBC21AEC21F4}"/>
          </ac:spMkLst>
        </pc:spChg>
        <pc:spChg chg="add mod ord">
          <ac:chgData name="" userId="4926d2b407f31d77" providerId="LiveId" clId="{3107C65D-48CD-48CD-ACA0-620228626B62}" dt="2021-04-23T08:27:15.079" v="813" actId="167"/>
          <ac:spMkLst>
            <pc:docMk/>
            <pc:sldMk cId="1961221735" sldId="1672"/>
            <ac:spMk id="16" creationId="{C726DCBD-34A1-48D2-A9DD-5A5BAC2A3014}"/>
          </ac:spMkLst>
        </pc:spChg>
        <pc:spChg chg="add ord">
          <ac:chgData name="" userId="4926d2b407f31d77" providerId="LiveId" clId="{3107C65D-48CD-48CD-ACA0-620228626B62}" dt="2021-04-23T08:27:15.079" v="813" actId="167"/>
          <ac:spMkLst>
            <pc:docMk/>
            <pc:sldMk cId="1961221735" sldId="1672"/>
            <ac:spMk id="17" creationId="{B7767E9B-AA7A-43B1-8926-E9D541FCA1A4}"/>
          </ac:spMkLst>
        </pc:spChg>
        <pc:spChg chg="add ord">
          <ac:chgData name="" userId="4926d2b407f31d77" providerId="LiveId" clId="{3107C65D-48CD-48CD-ACA0-620228626B62}" dt="2021-04-23T08:27:15.079" v="813" actId="167"/>
          <ac:spMkLst>
            <pc:docMk/>
            <pc:sldMk cId="1961221735" sldId="1672"/>
            <ac:spMk id="18" creationId="{0DF82BF9-64CA-4A2D-8FBE-23B15681BD36}"/>
          </ac:spMkLst>
        </pc:spChg>
        <pc:spChg chg="add mod topLvl">
          <ac:chgData name="" userId="4926d2b407f31d77" providerId="LiveId" clId="{3107C65D-48CD-48CD-ACA0-620228626B62}" dt="2021-04-23T08:37:53.701" v="946" actId="164"/>
          <ac:spMkLst>
            <pc:docMk/>
            <pc:sldMk cId="1961221735" sldId="1672"/>
            <ac:spMk id="19" creationId="{06BBD9DD-2221-4E0B-9537-895D2B751708}"/>
          </ac:spMkLst>
        </pc:spChg>
        <pc:spChg chg="add mod topLvl">
          <ac:chgData name="" userId="4926d2b407f31d77" providerId="LiveId" clId="{3107C65D-48CD-48CD-ACA0-620228626B62}" dt="2021-04-23T08:37:53.701" v="946" actId="164"/>
          <ac:spMkLst>
            <pc:docMk/>
            <pc:sldMk cId="1961221735" sldId="1672"/>
            <ac:spMk id="20" creationId="{97066C73-8EE0-4F20-A855-B56618F388F3}"/>
          </ac:spMkLst>
        </pc:spChg>
        <pc:spChg chg="add mod topLvl">
          <ac:chgData name="" userId="4926d2b407f31d77" providerId="LiveId" clId="{3107C65D-48CD-48CD-ACA0-620228626B62}" dt="2021-04-23T08:37:53.701" v="946" actId="164"/>
          <ac:spMkLst>
            <pc:docMk/>
            <pc:sldMk cId="1961221735" sldId="1672"/>
            <ac:spMk id="21" creationId="{2B5B9AE2-7E44-4560-8A2A-276238B2461C}"/>
          </ac:spMkLst>
        </pc:spChg>
        <pc:spChg chg="add mod topLvl">
          <ac:chgData name="" userId="4926d2b407f31d77" providerId="LiveId" clId="{3107C65D-48CD-48CD-ACA0-620228626B62}" dt="2021-04-23T08:37:53.701" v="946" actId="164"/>
          <ac:spMkLst>
            <pc:docMk/>
            <pc:sldMk cId="1961221735" sldId="1672"/>
            <ac:spMk id="22" creationId="{374F15FE-9FF5-4EB5-B9A2-F8DAD05AF43A}"/>
          </ac:spMkLst>
        </pc:spChg>
        <pc:spChg chg="add mod ord topLvl">
          <ac:chgData name="" userId="4926d2b407f31d77" providerId="LiveId" clId="{3107C65D-48CD-48CD-ACA0-620228626B62}" dt="2021-04-23T08:42:27.099" v="1027" actId="167"/>
          <ac:spMkLst>
            <pc:docMk/>
            <pc:sldMk cId="1961221735" sldId="1672"/>
            <ac:spMk id="23" creationId="{83F7AE81-5A9B-4FB8-809A-401299B04D23}"/>
          </ac:spMkLst>
        </pc:spChg>
        <pc:spChg chg="mod">
          <ac:chgData name="" userId="4926d2b407f31d77" providerId="LiveId" clId="{3107C65D-48CD-48CD-ACA0-620228626B62}" dt="2021-04-23T08:28:09.678" v="828" actId="555"/>
          <ac:spMkLst>
            <pc:docMk/>
            <pc:sldMk cId="1961221735" sldId="1672"/>
            <ac:spMk id="24" creationId="{5526FA7D-3464-41FA-B79B-EF2C649713BD}"/>
          </ac:spMkLst>
        </pc:spChg>
        <pc:spChg chg="add mod ord topLvl">
          <ac:chgData name="" userId="4926d2b407f31d77" providerId="LiveId" clId="{3107C65D-48CD-48CD-ACA0-620228626B62}" dt="2021-04-23T08:47:55.564" v="1220" actId="552"/>
          <ac:spMkLst>
            <pc:docMk/>
            <pc:sldMk cId="1961221735" sldId="1672"/>
            <ac:spMk id="26" creationId="{06122B47-1650-4571-BCF0-8B41211A66B7}"/>
          </ac:spMkLst>
        </pc:spChg>
        <pc:spChg chg="add mod ord">
          <ac:chgData name="" userId="4926d2b407f31d77" providerId="LiveId" clId="{3107C65D-48CD-48CD-ACA0-620228626B62}" dt="2021-04-23T08:27:43.655" v="818" actId="14100"/>
          <ac:spMkLst>
            <pc:docMk/>
            <pc:sldMk cId="1961221735" sldId="1672"/>
            <ac:spMk id="27" creationId="{98740776-81F9-4F20-8138-4C341B9BB6EE}"/>
          </ac:spMkLst>
        </pc:spChg>
        <pc:spChg chg="add mod ord">
          <ac:chgData name="" userId="4926d2b407f31d77" providerId="LiveId" clId="{3107C65D-48CD-48CD-ACA0-620228626B62}" dt="2021-04-23T08:27:50.603" v="822" actId="1076"/>
          <ac:spMkLst>
            <pc:docMk/>
            <pc:sldMk cId="1961221735" sldId="1672"/>
            <ac:spMk id="28" creationId="{F7467F7A-27C0-4BD8-A42E-9CA749320EB6}"/>
          </ac:spMkLst>
        </pc:spChg>
        <pc:spChg chg="add mod ord topLvl">
          <ac:chgData name="" userId="4926d2b407f31d77" providerId="LiveId" clId="{3107C65D-48CD-48CD-ACA0-620228626B62}" dt="2021-04-23T08:48:23.154" v="1224" actId="3064"/>
          <ac:spMkLst>
            <pc:docMk/>
            <pc:sldMk cId="1961221735" sldId="1672"/>
            <ac:spMk id="29" creationId="{00BA698D-BD96-4D09-BC11-6EB8427797C4}"/>
          </ac:spMkLst>
        </pc:spChg>
        <pc:spChg chg="add del mod ord">
          <ac:chgData name="" userId="4926d2b407f31d77" providerId="LiveId" clId="{3107C65D-48CD-48CD-ACA0-620228626B62}" dt="2021-04-23T08:35:30.093" v="926" actId="478"/>
          <ac:spMkLst>
            <pc:docMk/>
            <pc:sldMk cId="1961221735" sldId="1672"/>
            <ac:spMk id="30" creationId="{C7A303B0-D30B-4F32-8A0C-EC35E6F49385}"/>
          </ac:spMkLst>
        </pc:spChg>
        <pc:spChg chg="add del mod ord">
          <ac:chgData name="" userId="4926d2b407f31d77" providerId="LiveId" clId="{3107C65D-48CD-48CD-ACA0-620228626B62}" dt="2021-04-23T08:35:31.272" v="927" actId="478"/>
          <ac:spMkLst>
            <pc:docMk/>
            <pc:sldMk cId="1961221735" sldId="1672"/>
            <ac:spMk id="31" creationId="{7851F511-441C-458F-991B-A9285562D7A2}"/>
          </ac:spMkLst>
        </pc:spChg>
        <pc:spChg chg="add del mod ord">
          <ac:chgData name="" userId="4926d2b407f31d77" providerId="LiveId" clId="{3107C65D-48CD-48CD-ACA0-620228626B62}" dt="2021-04-23T08:35:32.738" v="928" actId="478"/>
          <ac:spMkLst>
            <pc:docMk/>
            <pc:sldMk cId="1961221735" sldId="1672"/>
            <ac:spMk id="32" creationId="{AEA5F23E-616E-4D6B-A43D-9126C4EAEDAC}"/>
          </ac:spMkLst>
        </pc:spChg>
        <pc:spChg chg="add del mod ord">
          <ac:chgData name="" userId="4926d2b407f31d77" providerId="LiveId" clId="{3107C65D-48CD-48CD-ACA0-620228626B62}" dt="2021-04-23T08:35:34.355" v="929" actId="478"/>
          <ac:spMkLst>
            <pc:docMk/>
            <pc:sldMk cId="1961221735" sldId="1672"/>
            <ac:spMk id="33" creationId="{6A53CF80-762B-4179-BC37-69BFF6FC1D2A}"/>
          </ac:spMkLst>
        </pc:spChg>
        <pc:spChg chg="add del mod ord">
          <ac:chgData name="" userId="4926d2b407f31d77" providerId="LiveId" clId="{3107C65D-48CD-48CD-ACA0-620228626B62}" dt="2021-04-23T08:35:35.229" v="930" actId="478"/>
          <ac:spMkLst>
            <pc:docMk/>
            <pc:sldMk cId="1961221735" sldId="1672"/>
            <ac:spMk id="34" creationId="{7C38D0F0-5AAF-457E-A0FC-FCA617826A87}"/>
          </ac:spMkLst>
        </pc:spChg>
        <pc:spChg chg="add del mod ord">
          <ac:chgData name="" userId="4926d2b407f31d77" providerId="LiveId" clId="{3107C65D-48CD-48CD-ACA0-620228626B62}" dt="2021-04-23T08:35:36.489" v="931" actId="478"/>
          <ac:spMkLst>
            <pc:docMk/>
            <pc:sldMk cId="1961221735" sldId="1672"/>
            <ac:spMk id="35" creationId="{AB8DA188-70F2-41D7-B2A0-026AC770F5B3}"/>
          </ac:spMkLst>
        </pc:spChg>
        <pc:spChg chg="mod ord">
          <ac:chgData name="" userId="4926d2b407f31d77" providerId="LiveId" clId="{3107C65D-48CD-48CD-ACA0-620228626B62}" dt="2021-04-23T08:43:43.240" v="1038" actId="12789"/>
          <ac:spMkLst>
            <pc:docMk/>
            <pc:sldMk cId="1961221735" sldId="1672"/>
            <ac:spMk id="42" creationId="{301D5BE3-7354-4A33-8DA3-F3763A7DB7E9}"/>
          </ac:spMkLst>
        </pc:spChg>
        <pc:spChg chg="add">
          <ac:chgData name="" userId="4926d2b407f31d77" providerId="LiveId" clId="{3107C65D-48CD-48CD-ACA0-620228626B62}" dt="2021-04-23T09:21:46.827" v="1420"/>
          <ac:spMkLst>
            <pc:docMk/>
            <pc:sldMk cId="1961221735" sldId="1672"/>
            <ac:spMk id="45" creationId="{87705B84-31C2-4169-8798-094E6ABC25D8}"/>
          </ac:spMkLst>
        </pc:spChg>
        <pc:spChg chg="mod">
          <ac:chgData name="" userId="4926d2b407f31d77" providerId="LiveId" clId="{3107C65D-48CD-48CD-ACA0-620228626B62}" dt="2021-04-23T08:46:35.814" v="1174" actId="207"/>
          <ac:spMkLst>
            <pc:docMk/>
            <pc:sldMk cId="1961221735" sldId="1672"/>
            <ac:spMk id="53" creationId="{C0611194-5B57-4106-A9C9-4A1B6763BA32}"/>
          </ac:spMkLst>
        </pc:spChg>
        <pc:spChg chg="mod">
          <ac:chgData name="" userId="4926d2b407f31d77" providerId="LiveId" clId="{3107C65D-48CD-48CD-ACA0-620228626B62}" dt="2021-04-23T08:46:38.423" v="1175" actId="207"/>
          <ac:spMkLst>
            <pc:docMk/>
            <pc:sldMk cId="1961221735" sldId="1672"/>
            <ac:spMk id="54" creationId="{70E30C23-DFDE-4545-AF19-B0275EBF54FA}"/>
          </ac:spMkLst>
        </pc:spChg>
        <pc:spChg chg="mod">
          <ac:chgData name="" userId="4926d2b407f31d77" providerId="LiveId" clId="{3107C65D-48CD-48CD-ACA0-620228626B62}" dt="2021-04-23T08:46:40.722" v="1176" actId="207"/>
          <ac:spMkLst>
            <pc:docMk/>
            <pc:sldMk cId="1961221735" sldId="1672"/>
            <ac:spMk id="55" creationId="{FFF5FEF2-E62A-400C-A794-193CE035700C}"/>
          </ac:spMkLst>
        </pc:spChg>
        <pc:spChg chg="mod">
          <ac:chgData name="" userId="4926d2b407f31d77" providerId="LiveId" clId="{3107C65D-48CD-48CD-ACA0-620228626B62}" dt="2021-04-23T08:46:42.906" v="1177" actId="207"/>
          <ac:spMkLst>
            <pc:docMk/>
            <pc:sldMk cId="1961221735" sldId="1672"/>
            <ac:spMk id="56" creationId="{F9520614-1206-4A08-9B82-DA16214D7BA2}"/>
          </ac:spMkLst>
        </pc:spChg>
        <pc:grpChg chg="add del mod">
          <ac:chgData name="" userId="4926d2b407f31d77" providerId="LiveId" clId="{3107C65D-48CD-48CD-ACA0-620228626B62}" dt="2021-04-23T08:28:12.647" v="829" actId="165"/>
          <ac:grpSpMkLst>
            <pc:docMk/>
            <pc:sldMk cId="1961221735" sldId="1672"/>
            <ac:grpSpMk id="2" creationId="{912DD692-2092-4355-922C-D7E715C31F12}"/>
          </ac:grpSpMkLst>
        </pc:grpChg>
        <pc:grpChg chg="add del mod">
          <ac:chgData name="" userId="4926d2b407f31d77" providerId="LiveId" clId="{3107C65D-48CD-48CD-ACA0-620228626B62}" dt="2021-04-23T08:30:04.654" v="844" actId="165"/>
          <ac:grpSpMkLst>
            <pc:docMk/>
            <pc:sldMk cId="1961221735" sldId="1672"/>
            <ac:grpSpMk id="3" creationId="{337D8793-8948-4D66-841C-9E997D612C4A}"/>
          </ac:grpSpMkLst>
        </pc:grpChg>
        <pc:grpChg chg="add mod">
          <ac:chgData name="" userId="4926d2b407f31d77" providerId="LiveId" clId="{3107C65D-48CD-48CD-ACA0-620228626B62}" dt="2021-04-23T08:39:31.005" v="970" actId="1076"/>
          <ac:grpSpMkLst>
            <pc:docMk/>
            <pc:sldMk cId="1961221735" sldId="1672"/>
            <ac:grpSpMk id="6" creationId="{C448EAC6-E2B3-4EDD-92F5-A69945952ACD}"/>
          </ac:grpSpMkLst>
        </pc:grpChg>
        <pc:grpChg chg="add mod">
          <ac:chgData name="" userId="4926d2b407f31d77" providerId="LiveId" clId="{3107C65D-48CD-48CD-ACA0-620228626B62}" dt="2021-04-23T08:47:55.564" v="1220" actId="552"/>
          <ac:grpSpMkLst>
            <pc:docMk/>
            <pc:sldMk cId="1961221735" sldId="1672"/>
            <ac:grpSpMk id="51" creationId="{1DC3B020-2300-4181-95F4-CFC2359E3373}"/>
          </ac:grpSpMkLst>
        </pc:grpChg>
        <pc:grpChg chg="ord">
          <ac:chgData name="" userId="4926d2b407f31d77" providerId="LiveId" clId="{3107C65D-48CD-48CD-ACA0-620228626B62}" dt="2021-04-23T08:27:10.211" v="812" actId="167"/>
          <ac:grpSpMkLst>
            <pc:docMk/>
            <pc:sldMk cId="1961221735" sldId="1672"/>
            <ac:grpSpMk id="85" creationId="{2386B6A7-AA72-4C56-84B2-783D455833CA}"/>
          </ac:grpSpMkLst>
        </pc:grpChg>
        <pc:cxnChg chg="add mod">
          <ac:chgData name="" userId="4926d2b407f31d77" providerId="LiveId" clId="{3107C65D-48CD-48CD-ACA0-620228626B62}" dt="2021-04-23T08:39:31.005" v="970" actId="1076"/>
          <ac:cxnSpMkLst>
            <pc:docMk/>
            <pc:sldMk cId="1961221735" sldId="1672"/>
            <ac:cxnSpMk id="8" creationId="{3324508C-A399-4BB4-8796-113CF4AB2ECD}"/>
          </ac:cxnSpMkLst>
        </pc:cxnChg>
        <pc:cxnChg chg="add mod">
          <ac:chgData name="" userId="4926d2b407f31d77" providerId="LiveId" clId="{3107C65D-48CD-48CD-ACA0-620228626B62}" dt="2021-04-23T08:39:31.005" v="970" actId="1076"/>
          <ac:cxnSpMkLst>
            <pc:docMk/>
            <pc:sldMk cId="1961221735" sldId="1672"/>
            <ac:cxnSpMk id="34" creationId="{4172A97B-D9AE-4EA7-BAA4-6080AB3479A1}"/>
          </ac:cxnSpMkLst>
        </pc:cxnChg>
        <pc:cxnChg chg="add mod">
          <ac:chgData name="" userId="4926d2b407f31d77" providerId="LiveId" clId="{3107C65D-48CD-48CD-ACA0-620228626B62}" dt="2021-04-23T08:39:31.005" v="970" actId="1076"/>
          <ac:cxnSpMkLst>
            <pc:docMk/>
            <pc:sldMk cId="1961221735" sldId="1672"/>
            <ac:cxnSpMk id="37" creationId="{4F5524A0-F1C6-4892-967B-6D63F824364E}"/>
          </ac:cxnSpMkLst>
        </pc:cxnChg>
        <pc:cxnChg chg="add mod">
          <ac:chgData name="" userId="4926d2b407f31d77" providerId="LiveId" clId="{3107C65D-48CD-48CD-ACA0-620228626B62}" dt="2021-04-23T08:44:37.046" v="1054" actId="554"/>
          <ac:cxnSpMkLst>
            <pc:docMk/>
            <pc:sldMk cId="1961221735" sldId="1672"/>
            <ac:cxnSpMk id="38" creationId="{DBA64C96-F7DD-464A-B4BF-AE8AA324FCBA}"/>
          </ac:cxnSpMkLst>
        </pc:cxnChg>
        <pc:cxnChg chg="add mod ord">
          <ac:chgData name="" userId="4926d2b407f31d77" providerId="LiveId" clId="{3107C65D-48CD-48CD-ACA0-620228626B62}" dt="2021-04-23T08:47:00.036" v="1179" actId="166"/>
          <ac:cxnSpMkLst>
            <pc:docMk/>
            <pc:sldMk cId="1961221735" sldId="1672"/>
            <ac:cxnSpMk id="44" creationId="{31DF6142-E385-4392-9CB9-C5C90C7CC793}"/>
          </ac:cxnSpMkLst>
        </pc:cxnChg>
        <pc:cxnChg chg="add mod ord">
          <ac:chgData name="" userId="4926d2b407f31d77" providerId="LiveId" clId="{3107C65D-48CD-48CD-ACA0-620228626B62}" dt="2021-04-23T08:47:00.036" v="1179" actId="166"/>
          <ac:cxnSpMkLst>
            <pc:docMk/>
            <pc:sldMk cId="1961221735" sldId="1672"/>
            <ac:cxnSpMk id="47" creationId="{C470C1CB-B1B9-4484-AA11-159DCE360469}"/>
          </ac:cxnSpMkLst>
        </pc:cxnChg>
        <pc:cxnChg chg="add mod ord">
          <ac:chgData name="" userId="4926d2b407f31d77" providerId="LiveId" clId="{3107C65D-48CD-48CD-ACA0-620228626B62}" dt="2021-04-23T08:47:00.036" v="1179" actId="166"/>
          <ac:cxnSpMkLst>
            <pc:docMk/>
            <pc:sldMk cId="1961221735" sldId="1672"/>
            <ac:cxnSpMk id="48" creationId="{DA02D3A1-4C1A-4347-819D-6D2836FAE69C}"/>
          </ac:cxnSpMkLst>
        </pc:cxnChg>
        <pc:cxnChg chg="add mod ord">
          <ac:chgData name="" userId="4926d2b407f31d77" providerId="LiveId" clId="{3107C65D-48CD-48CD-ACA0-620228626B62}" dt="2021-04-23T08:47:00.036" v="1179" actId="166"/>
          <ac:cxnSpMkLst>
            <pc:docMk/>
            <pc:sldMk cId="1961221735" sldId="1672"/>
            <ac:cxnSpMk id="49" creationId="{418DE50C-773B-4642-B2A0-ABE6130CC415}"/>
          </ac:cxnSpMkLst>
        </pc:cxnChg>
      </pc:sldChg>
      <pc:sldChg chg="addSp delSp modSp">
        <pc:chgData name="" userId="4926d2b407f31d77" providerId="LiveId" clId="{3107C65D-48CD-48CD-ACA0-620228626B62}" dt="2021-04-23T09:21:45.716" v="1419"/>
        <pc:sldMkLst>
          <pc:docMk/>
          <pc:sldMk cId="4235879325" sldId="1673"/>
        </pc:sldMkLst>
        <pc:spChg chg="add mod">
          <ac:chgData name="" userId="4926d2b407f31d77" providerId="LiveId" clId="{3107C65D-48CD-48CD-ACA0-620228626B62}" dt="2021-04-23T07:54:14.045" v="719" actId="1037"/>
          <ac:spMkLst>
            <pc:docMk/>
            <pc:sldMk cId="4235879325" sldId="1673"/>
            <ac:spMk id="2" creationId="{2A045B4C-D8CF-4DC3-A21A-E0C82DA7B86A}"/>
          </ac:spMkLst>
        </pc:spChg>
        <pc:spChg chg="add mod ord">
          <ac:chgData name="" userId="4926d2b407f31d77" providerId="LiveId" clId="{3107C65D-48CD-48CD-ACA0-620228626B62}" dt="2021-04-23T07:48:10.520" v="620" actId="14100"/>
          <ac:spMkLst>
            <pc:docMk/>
            <pc:sldMk cId="4235879325" sldId="1673"/>
            <ac:spMk id="15" creationId="{D957D857-DF7D-4321-8E9B-97C11B5500E0}"/>
          </ac:spMkLst>
        </pc:spChg>
        <pc:spChg chg="add mod ord">
          <ac:chgData name="" userId="4926d2b407f31d77" providerId="LiveId" clId="{3107C65D-48CD-48CD-ACA0-620228626B62}" dt="2021-04-23T07:49:06.650" v="630" actId="14100"/>
          <ac:spMkLst>
            <pc:docMk/>
            <pc:sldMk cId="4235879325" sldId="1673"/>
            <ac:spMk id="16" creationId="{E386C9D3-309F-48B2-A131-CC104945DC56}"/>
          </ac:spMkLst>
        </pc:spChg>
        <pc:spChg chg="add mod ord">
          <ac:chgData name="" userId="4926d2b407f31d77" providerId="LiveId" clId="{3107C65D-48CD-48CD-ACA0-620228626B62}" dt="2021-04-23T07:49:26.879" v="634" actId="20577"/>
          <ac:spMkLst>
            <pc:docMk/>
            <pc:sldMk cId="4235879325" sldId="1673"/>
            <ac:spMk id="17" creationId="{892EE1EC-D76D-4D10-B7FD-6822EB50B0A9}"/>
          </ac:spMkLst>
        </pc:spChg>
        <pc:spChg chg="add ord">
          <ac:chgData name="" userId="4926d2b407f31d77" providerId="LiveId" clId="{3107C65D-48CD-48CD-ACA0-620228626B62}" dt="2021-04-23T07:46:38.815" v="597" actId="167"/>
          <ac:spMkLst>
            <pc:docMk/>
            <pc:sldMk cId="4235879325" sldId="1673"/>
            <ac:spMk id="23" creationId="{448C65E9-F5CD-473F-892F-D7D94E604769}"/>
          </ac:spMkLst>
        </pc:spChg>
        <pc:spChg chg="mod">
          <ac:chgData name="" userId="4926d2b407f31d77" providerId="LiveId" clId="{3107C65D-48CD-48CD-ACA0-620228626B62}" dt="2021-04-23T07:47:44.542" v="618" actId="20577"/>
          <ac:spMkLst>
            <pc:docMk/>
            <pc:sldMk cId="4235879325" sldId="1673"/>
            <ac:spMk id="24" creationId="{5526FA7D-3464-41FA-B79B-EF2C649713BD}"/>
          </ac:spMkLst>
        </pc:spChg>
        <pc:spChg chg="add mod ord">
          <ac:chgData name="" userId="4926d2b407f31d77" providerId="LiveId" clId="{3107C65D-48CD-48CD-ACA0-620228626B62}" dt="2021-04-23T07:47:30.253" v="614" actId="14100"/>
          <ac:spMkLst>
            <pc:docMk/>
            <pc:sldMk cId="4235879325" sldId="1673"/>
            <ac:spMk id="26" creationId="{57A18FEB-E771-4F0D-BD94-582C44DBCC57}"/>
          </ac:spMkLst>
        </pc:spChg>
        <pc:spChg chg="add ord">
          <ac:chgData name="" userId="4926d2b407f31d77" providerId="LiveId" clId="{3107C65D-48CD-48CD-ACA0-620228626B62}" dt="2021-04-23T07:46:38.815" v="597" actId="167"/>
          <ac:spMkLst>
            <pc:docMk/>
            <pc:sldMk cId="4235879325" sldId="1673"/>
            <ac:spMk id="27" creationId="{6E94265F-A0C0-4B2B-A80C-0C69F8003248}"/>
          </ac:spMkLst>
        </pc:spChg>
        <pc:spChg chg="add ord">
          <ac:chgData name="" userId="4926d2b407f31d77" providerId="LiveId" clId="{3107C65D-48CD-48CD-ACA0-620228626B62}" dt="2021-04-23T07:46:38.815" v="597" actId="167"/>
          <ac:spMkLst>
            <pc:docMk/>
            <pc:sldMk cId="4235879325" sldId="1673"/>
            <ac:spMk id="28" creationId="{923CD4CD-BA8B-46C9-B740-0F884EA116A0}"/>
          </ac:spMkLst>
        </pc:spChg>
        <pc:spChg chg="add mod ord">
          <ac:chgData name="" userId="4926d2b407f31d77" providerId="LiveId" clId="{3107C65D-48CD-48CD-ACA0-620228626B62}" dt="2021-04-23T07:54:19.741" v="720" actId="14100"/>
          <ac:spMkLst>
            <pc:docMk/>
            <pc:sldMk cId="4235879325" sldId="1673"/>
            <ac:spMk id="29" creationId="{2E06DA13-5706-4E8B-85CD-C4C4E36EB283}"/>
          </ac:spMkLst>
        </pc:spChg>
        <pc:spChg chg="add del mod">
          <ac:chgData name="" userId="4926d2b407f31d77" providerId="LiveId" clId="{3107C65D-48CD-48CD-ACA0-620228626B62}" dt="2021-04-23T07:52:02.468" v="677" actId="478"/>
          <ac:spMkLst>
            <pc:docMk/>
            <pc:sldMk cId="4235879325" sldId="1673"/>
            <ac:spMk id="30" creationId="{D7CCF9BC-818D-459D-8684-095AAD4A22E5}"/>
          </ac:spMkLst>
        </pc:spChg>
        <pc:spChg chg="add">
          <ac:chgData name="" userId="4926d2b407f31d77" providerId="LiveId" clId="{3107C65D-48CD-48CD-ACA0-620228626B62}" dt="2021-04-23T09:21:45.716" v="1419"/>
          <ac:spMkLst>
            <pc:docMk/>
            <pc:sldMk cId="4235879325" sldId="1673"/>
            <ac:spMk id="30" creationId="{DB03C4DE-8221-493D-A48C-9635DA8C1629}"/>
          </ac:spMkLst>
        </pc:spChg>
        <pc:spChg chg="add mod">
          <ac:chgData name="" userId="4926d2b407f31d77" providerId="LiveId" clId="{3107C65D-48CD-48CD-ACA0-620228626B62}" dt="2021-04-23T07:51:05.070" v="662" actId="1076"/>
          <ac:spMkLst>
            <pc:docMk/>
            <pc:sldMk cId="4235879325" sldId="1673"/>
            <ac:spMk id="31" creationId="{967C6FC9-E0E2-4464-B74B-D3547C07B04A}"/>
          </ac:spMkLst>
        </pc:spChg>
        <pc:grpChg chg="ord">
          <ac:chgData name="" userId="4926d2b407f31d77" providerId="LiveId" clId="{3107C65D-48CD-48CD-ACA0-620228626B62}" dt="2021-04-23T07:45:22.234" v="586" actId="167"/>
          <ac:grpSpMkLst>
            <pc:docMk/>
            <pc:sldMk cId="4235879325" sldId="1673"/>
            <ac:grpSpMk id="85" creationId="{2386B6A7-AA72-4C56-84B2-783D455833CA}"/>
          </ac:grpSpMkLst>
        </pc:grpChg>
        <pc:picChg chg="add del">
          <ac:chgData name="" userId="4926d2b407f31d77" providerId="LiveId" clId="{3107C65D-48CD-48CD-ACA0-620228626B62}" dt="2021-04-23T07:44:26.628" v="576" actId="478"/>
          <ac:picMkLst>
            <pc:docMk/>
            <pc:sldMk cId="4235879325" sldId="1673"/>
            <ac:picMk id="18" creationId="{A4A58572-EA0A-4400-8695-EDD7DFFFEA81}"/>
          </ac:picMkLst>
        </pc:picChg>
        <pc:picChg chg="add mod ord">
          <ac:chgData name="" userId="4926d2b407f31d77" providerId="LiveId" clId="{3107C65D-48CD-48CD-ACA0-620228626B62}" dt="2021-04-23T09:20:24.339" v="1414" actId="14100"/>
          <ac:picMkLst>
            <pc:docMk/>
            <pc:sldMk cId="4235879325" sldId="1673"/>
            <ac:picMk id="19" creationId="{5638D19E-9552-48DB-BBBF-234A006968F7}"/>
          </ac:picMkLst>
        </pc:picChg>
        <pc:picChg chg="add mod ord">
          <ac:chgData name="" userId="4926d2b407f31d77" providerId="LiveId" clId="{3107C65D-48CD-48CD-ACA0-620228626B62}" dt="2021-04-23T09:20:19.789" v="1413" actId="14100"/>
          <ac:picMkLst>
            <pc:docMk/>
            <pc:sldMk cId="4235879325" sldId="1673"/>
            <ac:picMk id="20" creationId="{8C488689-54F7-494A-9164-3A7B3DAB7617}"/>
          </ac:picMkLst>
        </pc:picChg>
        <pc:picChg chg="add mod ord modCrop">
          <ac:chgData name="" userId="4926d2b407f31d77" providerId="LiveId" clId="{3107C65D-48CD-48CD-ACA0-620228626B62}" dt="2021-04-23T07:56:32.139" v="744" actId="1076"/>
          <ac:picMkLst>
            <pc:docMk/>
            <pc:sldMk cId="4235879325" sldId="1673"/>
            <ac:picMk id="21" creationId="{8695B0F1-7492-4E9F-8BA9-0CDADF9B797B}"/>
          </ac:picMkLst>
        </pc:picChg>
        <pc:picChg chg="add del mod">
          <ac:chgData name="" userId="4926d2b407f31d77" providerId="LiveId" clId="{3107C65D-48CD-48CD-ACA0-620228626B62}" dt="2021-04-23T07:55:50.484" v="737" actId="478"/>
          <ac:picMkLst>
            <pc:docMk/>
            <pc:sldMk cId="4235879325" sldId="1673"/>
            <ac:picMk id="22" creationId="{99B94E3D-3274-4B36-A1BF-B107695B14AF}"/>
          </ac:picMkLst>
        </pc:picChg>
      </pc:sldChg>
      <pc:sldChg chg="addSp">
        <pc:chgData name="" userId="4926d2b407f31d77" providerId="LiveId" clId="{3107C65D-48CD-48CD-ACA0-620228626B62}" dt="2021-04-23T09:21:35.667" v="1415"/>
        <pc:sldMkLst>
          <pc:docMk/>
          <pc:sldMk cId="1654868758" sldId="1679"/>
        </pc:sldMkLst>
        <pc:spChg chg="add">
          <ac:chgData name="" userId="4926d2b407f31d77" providerId="LiveId" clId="{3107C65D-48CD-48CD-ACA0-620228626B62}" dt="2021-04-23T09:21:35.667" v="1415"/>
          <ac:spMkLst>
            <pc:docMk/>
            <pc:sldMk cId="1654868758" sldId="1679"/>
            <ac:spMk id="26" creationId="{328ED4BF-DBE5-4805-83EC-3B8C955AA96C}"/>
          </ac:spMkLst>
        </pc:spChg>
      </pc:sldChg>
      <pc:sldChg chg="addSp delSp modSp add">
        <pc:chgData name="" userId="4926d2b407f31d77" providerId="LiveId" clId="{3107C65D-48CD-48CD-ACA0-620228626B62}" dt="2021-04-23T09:21:44.444" v="1418"/>
        <pc:sldMkLst>
          <pc:docMk/>
          <pc:sldMk cId="4078134030" sldId="1680"/>
        </pc:sldMkLst>
        <pc:spChg chg="mod">
          <ac:chgData name="" userId="4926d2b407f31d77" providerId="LiveId" clId="{3107C65D-48CD-48CD-ACA0-620228626B62}" dt="2021-04-23T06:54:30.751" v="4" actId="20577"/>
          <ac:spMkLst>
            <pc:docMk/>
            <pc:sldMk cId="4078134030" sldId="1680"/>
            <ac:spMk id="5" creationId="{BC01E833-A438-4C2A-AF28-2B402D7F80E5}"/>
          </ac:spMkLst>
        </pc:spChg>
        <pc:spChg chg="add mod">
          <ac:chgData name="" userId="4926d2b407f31d77" providerId="LiveId" clId="{3107C65D-48CD-48CD-ACA0-620228626B62}" dt="2021-04-23T07:43:13.697" v="568" actId="14100"/>
          <ac:spMkLst>
            <pc:docMk/>
            <pc:sldMk cId="4078134030" sldId="1680"/>
            <ac:spMk id="15" creationId="{D5AFE6E4-DFCE-424D-8B2F-FA39E0812758}"/>
          </ac:spMkLst>
        </pc:spChg>
        <pc:spChg chg="add mod">
          <ac:chgData name="" userId="4926d2b407f31d77" providerId="LiveId" clId="{3107C65D-48CD-48CD-ACA0-620228626B62}" dt="2021-04-23T07:40:14.399" v="515" actId="14100"/>
          <ac:spMkLst>
            <pc:docMk/>
            <pc:sldMk cId="4078134030" sldId="1680"/>
            <ac:spMk id="16" creationId="{016879B0-F3B7-4E56-BBD8-3742E3B8F1EA}"/>
          </ac:spMkLst>
        </pc:spChg>
        <pc:spChg chg="add mod">
          <ac:chgData name="" userId="4926d2b407f31d77" providerId="LiveId" clId="{3107C65D-48CD-48CD-ACA0-620228626B62}" dt="2021-04-23T07:39:06.051" v="495" actId="1076"/>
          <ac:spMkLst>
            <pc:docMk/>
            <pc:sldMk cId="4078134030" sldId="1680"/>
            <ac:spMk id="17" creationId="{03FD28E7-80BB-47C7-9F5F-821485CDD817}"/>
          </ac:spMkLst>
        </pc:spChg>
        <pc:spChg chg="add mod">
          <ac:chgData name="" userId="4926d2b407f31d77" providerId="LiveId" clId="{3107C65D-48CD-48CD-ACA0-620228626B62}" dt="2021-04-23T07:39:11.497" v="497" actId="14100"/>
          <ac:spMkLst>
            <pc:docMk/>
            <pc:sldMk cId="4078134030" sldId="1680"/>
            <ac:spMk id="19" creationId="{0443EDBF-1D43-4B4C-8905-E2935499E61E}"/>
          </ac:spMkLst>
        </pc:spChg>
        <pc:spChg chg="add mod">
          <ac:chgData name="" userId="4926d2b407f31d77" providerId="LiveId" clId="{3107C65D-48CD-48CD-ACA0-620228626B62}" dt="2021-04-23T07:32:37.376" v="409" actId="1076"/>
          <ac:spMkLst>
            <pc:docMk/>
            <pc:sldMk cId="4078134030" sldId="1680"/>
            <ac:spMk id="20" creationId="{F96BADED-095A-4FA4-A40A-2E2D853348A9}"/>
          </ac:spMkLst>
        </pc:spChg>
        <pc:spChg chg="add mod">
          <ac:chgData name="" userId="4926d2b407f31d77" providerId="LiveId" clId="{3107C65D-48CD-48CD-ACA0-620228626B62}" dt="2021-04-23T07:38:46.738" v="489" actId="14100"/>
          <ac:spMkLst>
            <pc:docMk/>
            <pc:sldMk cId="4078134030" sldId="1680"/>
            <ac:spMk id="21" creationId="{2789DDAF-3D76-48EA-B2A0-139BD7F8D053}"/>
          </ac:spMkLst>
        </pc:spChg>
        <pc:spChg chg="add mod ord">
          <ac:chgData name="" userId="4926d2b407f31d77" providerId="LiveId" clId="{3107C65D-48CD-48CD-ACA0-620228626B62}" dt="2021-04-23T07:39:44.167" v="503" actId="14100"/>
          <ac:spMkLst>
            <pc:docMk/>
            <pc:sldMk cId="4078134030" sldId="1680"/>
            <ac:spMk id="22" creationId="{26712724-CC8B-479C-ABEA-A98ADB1F05AA}"/>
          </ac:spMkLst>
        </pc:spChg>
        <pc:spChg chg="add mod ord">
          <ac:chgData name="" userId="4926d2b407f31d77" providerId="LiveId" clId="{3107C65D-48CD-48CD-ACA0-620228626B62}" dt="2021-04-23T07:40:12.381" v="514" actId="14100"/>
          <ac:spMkLst>
            <pc:docMk/>
            <pc:sldMk cId="4078134030" sldId="1680"/>
            <ac:spMk id="23" creationId="{21FE8A19-371A-4693-9C8F-E2475CDDB547}"/>
          </ac:spMkLst>
        </pc:spChg>
        <pc:spChg chg="add mod ord">
          <ac:chgData name="" userId="4926d2b407f31d77" providerId="LiveId" clId="{3107C65D-48CD-48CD-ACA0-620228626B62}" dt="2021-04-23T07:40:01.637" v="507" actId="14100"/>
          <ac:spMkLst>
            <pc:docMk/>
            <pc:sldMk cId="4078134030" sldId="1680"/>
            <ac:spMk id="26" creationId="{3ED7A679-3783-4E7B-93E5-C536F5BBF9A8}"/>
          </ac:spMkLst>
        </pc:spChg>
        <pc:spChg chg="add mod">
          <ac:chgData name="" userId="4926d2b407f31d77" providerId="LiveId" clId="{3107C65D-48CD-48CD-ACA0-620228626B62}" dt="2021-04-23T07:40:10.676" v="513" actId="14100"/>
          <ac:spMkLst>
            <pc:docMk/>
            <pc:sldMk cId="4078134030" sldId="1680"/>
            <ac:spMk id="27" creationId="{DAB7317C-5755-430B-8890-900D27512E48}"/>
          </ac:spMkLst>
        </pc:spChg>
        <pc:spChg chg="add mod">
          <ac:chgData name="" userId="4926d2b407f31d77" providerId="LiveId" clId="{3107C65D-48CD-48CD-ACA0-620228626B62}" dt="2021-04-23T07:40:04.348" v="508" actId="14100"/>
          <ac:spMkLst>
            <pc:docMk/>
            <pc:sldMk cId="4078134030" sldId="1680"/>
            <ac:spMk id="28" creationId="{4C260E25-11B1-445D-A14B-A13AC9C61312}"/>
          </ac:spMkLst>
        </pc:spChg>
        <pc:spChg chg="add mod ord">
          <ac:chgData name="" userId="4926d2b407f31d77" providerId="LiveId" clId="{3107C65D-48CD-48CD-ACA0-620228626B62}" dt="2021-04-23T07:40:29.786" v="519" actId="167"/>
          <ac:spMkLst>
            <pc:docMk/>
            <pc:sldMk cId="4078134030" sldId="1680"/>
            <ac:spMk id="29" creationId="{86ADEEBB-00B7-40A7-A1AB-80A15BBFD6F1}"/>
          </ac:spMkLst>
        </pc:spChg>
        <pc:spChg chg="add mod">
          <ac:chgData name="" userId="4926d2b407f31d77" providerId="LiveId" clId="{3107C65D-48CD-48CD-ACA0-620228626B62}" dt="2021-04-23T07:40:23.279" v="516" actId="1076"/>
          <ac:spMkLst>
            <pc:docMk/>
            <pc:sldMk cId="4078134030" sldId="1680"/>
            <ac:spMk id="30" creationId="{B9DFC08B-3922-4A38-8066-CB25B45C9AEE}"/>
          </ac:spMkLst>
        </pc:spChg>
        <pc:spChg chg="add mod">
          <ac:chgData name="" userId="4926d2b407f31d77" providerId="LiveId" clId="{3107C65D-48CD-48CD-ACA0-620228626B62}" dt="2021-04-23T07:41:29.690" v="533" actId="1076"/>
          <ac:spMkLst>
            <pc:docMk/>
            <pc:sldMk cId="4078134030" sldId="1680"/>
            <ac:spMk id="31" creationId="{4AD1744D-2308-4743-8A6F-94A7EE9C11AA}"/>
          </ac:spMkLst>
        </pc:spChg>
        <pc:spChg chg="add mod">
          <ac:chgData name="" userId="4926d2b407f31d77" providerId="LiveId" clId="{3107C65D-48CD-48CD-ACA0-620228626B62}" dt="2021-04-23T07:41:29.690" v="533" actId="1076"/>
          <ac:spMkLst>
            <pc:docMk/>
            <pc:sldMk cId="4078134030" sldId="1680"/>
            <ac:spMk id="32" creationId="{A000A059-A81E-4B3A-AB00-E39A023057E6}"/>
          </ac:spMkLst>
        </pc:spChg>
        <pc:spChg chg="add del mod">
          <ac:chgData name="" userId="4926d2b407f31d77" providerId="LiveId" clId="{3107C65D-48CD-48CD-ACA0-620228626B62}" dt="2021-04-23T07:42:00.309" v="543" actId="478"/>
          <ac:spMkLst>
            <pc:docMk/>
            <pc:sldMk cId="4078134030" sldId="1680"/>
            <ac:spMk id="33" creationId="{607A0028-E28B-446C-AAF0-FE23BCECDD54}"/>
          </ac:spMkLst>
        </pc:spChg>
        <pc:spChg chg="add del mod">
          <ac:chgData name="" userId="4926d2b407f31d77" providerId="LiveId" clId="{3107C65D-48CD-48CD-ACA0-620228626B62}" dt="2021-04-23T07:42:18.356" v="549" actId="478"/>
          <ac:spMkLst>
            <pc:docMk/>
            <pc:sldMk cId="4078134030" sldId="1680"/>
            <ac:spMk id="34" creationId="{0C3CC227-11BB-4723-AC9E-4F919F0E8F94}"/>
          </ac:spMkLst>
        </pc:spChg>
        <pc:spChg chg="add">
          <ac:chgData name="" userId="4926d2b407f31d77" providerId="LiveId" clId="{3107C65D-48CD-48CD-ACA0-620228626B62}" dt="2021-04-23T09:21:44.444" v="1418"/>
          <ac:spMkLst>
            <pc:docMk/>
            <pc:sldMk cId="4078134030" sldId="1680"/>
            <ac:spMk id="34" creationId="{797A5578-E225-4BF2-9B8C-1A1606312D75}"/>
          </ac:spMkLst>
        </pc:spChg>
        <pc:spChg chg="add del mod">
          <ac:chgData name="" userId="4926d2b407f31d77" providerId="LiveId" clId="{3107C65D-48CD-48CD-ACA0-620228626B62}" dt="2021-04-23T07:37:58.492" v="477" actId="478"/>
          <ac:spMkLst>
            <pc:docMk/>
            <pc:sldMk cId="4078134030" sldId="1680"/>
            <ac:spMk id="35" creationId="{CC9EDD03-9502-4B9B-90E5-7F72A3B18171}"/>
          </ac:spMkLst>
        </pc:spChg>
        <pc:spChg chg="add del mod">
          <ac:chgData name="" userId="4926d2b407f31d77" providerId="LiveId" clId="{3107C65D-48CD-48CD-ACA0-620228626B62}" dt="2021-04-23T07:37:58.492" v="477" actId="478"/>
          <ac:spMkLst>
            <pc:docMk/>
            <pc:sldMk cId="4078134030" sldId="1680"/>
            <ac:spMk id="36" creationId="{DB988F4B-EADC-4713-AAFB-A34040D18FB9}"/>
          </ac:spMkLst>
        </pc:spChg>
        <pc:spChg chg="add del mod">
          <ac:chgData name="" userId="4926d2b407f31d77" providerId="LiveId" clId="{3107C65D-48CD-48CD-ACA0-620228626B62}" dt="2021-04-23T07:42:02.580" v="544" actId="478"/>
          <ac:spMkLst>
            <pc:docMk/>
            <pc:sldMk cId="4078134030" sldId="1680"/>
            <ac:spMk id="37" creationId="{F6534C6B-6871-40EB-B3DA-DB2BE64213EB}"/>
          </ac:spMkLst>
        </pc:spChg>
        <pc:spChg chg="add del mod">
          <ac:chgData name="" userId="4926d2b407f31d77" providerId="LiveId" clId="{3107C65D-48CD-48CD-ACA0-620228626B62}" dt="2021-04-23T07:42:18.356" v="549" actId="478"/>
          <ac:spMkLst>
            <pc:docMk/>
            <pc:sldMk cId="4078134030" sldId="1680"/>
            <ac:spMk id="38" creationId="{CD8D9902-96B6-48D3-AE41-93BA742D994A}"/>
          </ac:spMkLst>
        </pc:spChg>
        <pc:spChg chg="add del mod">
          <ac:chgData name="" userId="4926d2b407f31d77" providerId="LiveId" clId="{3107C65D-48CD-48CD-ACA0-620228626B62}" dt="2021-04-23T07:37:58.492" v="477" actId="478"/>
          <ac:spMkLst>
            <pc:docMk/>
            <pc:sldMk cId="4078134030" sldId="1680"/>
            <ac:spMk id="39" creationId="{C76070A5-7E80-4FF1-B44D-9639FDA16132}"/>
          </ac:spMkLst>
        </pc:spChg>
        <pc:spChg chg="add del mod">
          <ac:chgData name="" userId="4926d2b407f31d77" providerId="LiveId" clId="{3107C65D-48CD-48CD-ACA0-620228626B62}" dt="2021-04-23T07:37:58.492" v="477" actId="478"/>
          <ac:spMkLst>
            <pc:docMk/>
            <pc:sldMk cId="4078134030" sldId="1680"/>
            <ac:spMk id="40" creationId="{FB470C4F-1F19-4F28-8EA1-313231BFD326}"/>
          </ac:spMkLst>
        </pc:spChg>
        <pc:spChg chg="add mod">
          <ac:chgData name="" userId="4926d2b407f31d77" providerId="LiveId" clId="{3107C65D-48CD-48CD-ACA0-620228626B62}" dt="2021-04-23T07:41:48.410" v="540" actId="12789"/>
          <ac:spMkLst>
            <pc:docMk/>
            <pc:sldMk cId="4078134030" sldId="1680"/>
            <ac:spMk id="41" creationId="{788678C1-EB14-4AE2-A88F-D544F3A5A0D6}"/>
          </ac:spMkLst>
        </pc:spChg>
        <pc:spChg chg="add mod">
          <ac:chgData name="" userId="4926d2b407f31d77" providerId="LiveId" clId="{3107C65D-48CD-48CD-ACA0-620228626B62}" dt="2021-04-23T07:41:48.410" v="540" actId="12789"/>
          <ac:spMkLst>
            <pc:docMk/>
            <pc:sldMk cId="4078134030" sldId="1680"/>
            <ac:spMk id="42" creationId="{8B6286AC-7363-4952-95B1-754BD205C301}"/>
          </ac:spMkLst>
        </pc:spChg>
        <pc:spChg chg="add mod">
          <ac:chgData name="" userId="4926d2b407f31d77" providerId="LiveId" clId="{3107C65D-48CD-48CD-ACA0-620228626B62}" dt="2021-04-23T07:42:39.142" v="567" actId="12789"/>
          <ac:spMkLst>
            <pc:docMk/>
            <pc:sldMk cId="4078134030" sldId="1680"/>
            <ac:spMk id="43" creationId="{3EE88AFB-62E3-4A61-BC9F-BDECF3061876}"/>
          </ac:spMkLst>
        </pc:spChg>
        <pc:spChg chg="add mod">
          <ac:chgData name="" userId="4926d2b407f31d77" providerId="LiveId" clId="{3107C65D-48CD-48CD-ACA0-620228626B62}" dt="2021-04-23T07:42:39.142" v="567" actId="12789"/>
          <ac:spMkLst>
            <pc:docMk/>
            <pc:sldMk cId="4078134030" sldId="1680"/>
            <ac:spMk id="44" creationId="{48CAD5CD-A0F8-4332-BF92-D2CCF787DB53}"/>
          </ac:spMkLst>
        </pc:spChg>
        <pc:picChg chg="add del mod">
          <ac:chgData name="" userId="4926d2b407f31d77" providerId="LiveId" clId="{3107C65D-48CD-48CD-ACA0-620228626B62}" dt="2021-04-23T07:35:47.596" v="449" actId="478"/>
          <ac:picMkLst>
            <pc:docMk/>
            <pc:sldMk cId="4078134030" sldId="1680"/>
            <ac:picMk id="18" creationId="{2720E659-98FE-4C36-A4D8-E457C64F2623}"/>
          </ac:picMkLst>
        </pc:picChg>
      </pc:sldChg>
      <pc:sldChg chg="addSp delSp modSp add">
        <pc:chgData name="" userId="4926d2b407f31d77" providerId="LiveId" clId="{3107C65D-48CD-48CD-ACA0-620228626B62}" dt="2021-04-23T09:21:43.292" v="1417"/>
        <pc:sldMkLst>
          <pc:docMk/>
          <pc:sldMk cId="3494973004" sldId="1681"/>
        </pc:sldMkLst>
        <pc:spChg chg="mod">
          <ac:chgData name="" userId="4926d2b407f31d77" providerId="LiveId" clId="{3107C65D-48CD-48CD-ACA0-620228626B62}" dt="2021-04-23T06:54:57.375" v="9" actId="20577"/>
          <ac:spMkLst>
            <pc:docMk/>
            <pc:sldMk cId="3494973004" sldId="1681"/>
            <ac:spMk id="5" creationId="{BC01E833-A438-4C2A-AF28-2B402D7F80E5}"/>
          </ac:spMkLst>
        </pc:spChg>
        <pc:spChg chg="add mod">
          <ac:chgData name="" userId="4926d2b407f31d77" providerId="LiveId" clId="{3107C65D-48CD-48CD-ACA0-620228626B62}" dt="2021-04-23T07:27:48.825" v="334" actId="12788"/>
          <ac:spMkLst>
            <pc:docMk/>
            <pc:sldMk cId="3494973004" sldId="1681"/>
            <ac:spMk id="15" creationId="{8B63C056-448C-429C-830D-D0FF2CE7153C}"/>
          </ac:spMkLst>
        </pc:spChg>
        <pc:spChg chg="add mod">
          <ac:chgData name="" userId="4926d2b407f31d77" providerId="LiveId" clId="{3107C65D-48CD-48CD-ACA0-620228626B62}" dt="2021-04-23T07:27:53.105" v="336" actId="14100"/>
          <ac:spMkLst>
            <pc:docMk/>
            <pc:sldMk cId="3494973004" sldId="1681"/>
            <ac:spMk id="16" creationId="{05DB893F-7478-4B87-9152-CBDD1DCC9D2A}"/>
          </ac:spMkLst>
        </pc:spChg>
        <pc:spChg chg="add mod">
          <ac:chgData name="" userId="4926d2b407f31d77" providerId="LiveId" clId="{3107C65D-48CD-48CD-ACA0-620228626B62}" dt="2021-04-23T07:27:48.825" v="334" actId="12788"/>
          <ac:spMkLst>
            <pc:docMk/>
            <pc:sldMk cId="3494973004" sldId="1681"/>
            <ac:spMk id="17" creationId="{63C97B27-CDE3-4DC8-83BE-B85B0F17697E}"/>
          </ac:spMkLst>
        </pc:spChg>
        <pc:spChg chg="add mod">
          <ac:chgData name="" userId="4926d2b407f31d77" providerId="LiveId" clId="{3107C65D-48CD-48CD-ACA0-620228626B62}" dt="2021-04-23T07:28:09.896" v="343" actId="552"/>
          <ac:spMkLst>
            <pc:docMk/>
            <pc:sldMk cId="3494973004" sldId="1681"/>
            <ac:spMk id="18" creationId="{3CB519C9-C3AD-4A5A-948A-84851D034D63}"/>
          </ac:spMkLst>
        </pc:spChg>
        <pc:spChg chg="add mod">
          <ac:chgData name="" userId="4926d2b407f31d77" providerId="LiveId" clId="{3107C65D-48CD-48CD-ACA0-620228626B62}" dt="2021-04-23T07:27:55.704" v="337" actId="1076"/>
          <ac:spMkLst>
            <pc:docMk/>
            <pc:sldMk cId="3494973004" sldId="1681"/>
            <ac:spMk id="19" creationId="{8CDAC8C3-9A48-42D1-9923-61A0BEF517C2}"/>
          </ac:spMkLst>
        </pc:spChg>
        <pc:spChg chg="add mod ord">
          <ac:chgData name="" userId="4926d2b407f31d77" providerId="LiveId" clId="{3107C65D-48CD-48CD-ACA0-620228626B62}" dt="2021-04-23T07:27:58.124" v="338" actId="14100"/>
          <ac:spMkLst>
            <pc:docMk/>
            <pc:sldMk cId="3494973004" sldId="1681"/>
            <ac:spMk id="20" creationId="{73568F8A-86C9-4E45-B750-37B25968E321}"/>
          </ac:spMkLst>
        </pc:spChg>
        <pc:spChg chg="add mod">
          <ac:chgData name="" userId="4926d2b407f31d77" providerId="LiveId" clId="{3107C65D-48CD-48CD-ACA0-620228626B62}" dt="2021-04-23T07:28:13.068" v="344" actId="1076"/>
          <ac:spMkLst>
            <pc:docMk/>
            <pc:sldMk cId="3494973004" sldId="1681"/>
            <ac:spMk id="21" creationId="{4A96F538-B84A-46A1-9B1D-B079F244DE8F}"/>
          </ac:spMkLst>
        </pc:spChg>
        <pc:spChg chg="add mod">
          <ac:chgData name="" userId="4926d2b407f31d77" providerId="LiveId" clId="{3107C65D-48CD-48CD-ACA0-620228626B62}" dt="2021-04-23T07:29:50.943" v="367" actId="207"/>
          <ac:spMkLst>
            <pc:docMk/>
            <pc:sldMk cId="3494973004" sldId="1681"/>
            <ac:spMk id="31" creationId="{BF7810DA-1262-4F6D-BF61-F95B948916AA}"/>
          </ac:spMkLst>
        </pc:spChg>
        <pc:spChg chg="add del">
          <ac:chgData name="" userId="4926d2b407f31d77" providerId="LiveId" clId="{3107C65D-48CD-48CD-ACA0-620228626B62}" dt="2021-04-23T07:24:25.996" v="260" actId="478"/>
          <ac:spMkLst>
            <pc:docMk/>
            <pc:sldMk cId="3494973004" sldId="1681"/>
            <ac:spMk id="32" creationId="{63DB619B-3E28-4CA0-880F-07AB8C64E1BA}"/>
          </ac:spMkLst>
        </pc:spChg>
        <pc:spChg chg="add">
          <ac:chgData name="" userId="4926d2b407f31d77" providerId="LiveId" clId="{3107C65D-48CD-48CD-ACA0-620228626B62}" dt="2021-04-23T09:21:43.292" v="1417"/>
          <ac:spMkLst>
            <pc:docMk/>
            <pc:sldMk cId="3494973004" sldId="1681"/>
            <ac:spMk id="32" creationId="{6C87BB62-ECDA-4862-840F-0560D5C9E45B}"/>
          </ac:spMkLst>
        </pc:spChg>
        <pc:spChg chg="add del">
          <ac:chgData name="" userId="4926d2b407f31d77" providerId="LiveId" clId="{3107C65D-48CD-48CD-ACA0-620228626B62}" dt="2021-04-23T07:24:25.996" v="260" actId="478"/>
          <ac:spMkLst>
            <pc:docMk/>
            <pc:sldMk cId="3494973004" sldId="1681"/>
            <ac:spMk id="33" creationId="{ECE0CF9C-54F6-4F50-A271-32C067D2FEE4}"/>
          </ac:spMkLst>
        </pc:spChg>
        <pc:spChg chg="add mod">
          <ac:chgData name="" userId="4926d2b407f31d77" providerId="LiveId" clId="{3107C65D-48CD-48CD-ACA0-620228626B62}" dt="2021-04-23T07:29:40.685" v="365" actId="1035"/>
          <ac:spMkLst>
            <pc:docMk/>
            <pc:sldMk cId="3494973004" sldId="1681"/>
            <ac:spMk id="34" creationId="{4B9757D8-F966-43FA-9292-2553C5E44C8B}"/>
          </ac:spMkLst>
        </pc:spChg>
        <pc:spChg chg="add del">
          <ac:chgData name="" userId="4926d2b407f31d77" providerId="LiveId" clId="{3107C65D-48CD-48CD-ACA0-620228626B62}" dt="2021-04-23T07:24:32.668" v="262" actId="478"/>
          <ac:spMkLst>
            <pc:docMk/>
            <pc:sldMk cId="3494973004" sldId="1681"/>
            <ac:spMk id="35" creationId="{2A8DEF13-69F8-49FA-9050-6988847B1AC2}"/>
          </ac:spMkLst>
        </pc:spChg>
        <pc:spChg chg="add mod">
          <ac:chgData name="" userId="4926d2b407f31d77" providerId="LiveId" clId="{3107C65D-48CD-48CD-ACA0-620228626B62}" dt="2021-04-23T07:29:54.295" v="369" actId="207"/>
          <ac:spMkLst>
            <pc:docMk/>
            <pc:sldMk cId="3494973004" sldId="1681"/>
            <ac:spMk id="41" creationId="{B6407355-1B69-4C63-89B8-5210C1C49ECB}"/>
          </ac:spMkLst>
        </pc:spChg>
        <pc:spChg chg="add mod">
          <ac:chgData name="" userId="4926d2b407f31d77" providerId="LiveId" clId="{3107C65D-48CD-48CD-ACA0-620228626B62}" dt="2021-04-23T07:29:57.719" v="371" actId="207"/>
          <ac:spMkLst>
            <pc:docMk/>
            <pc:sldMk cId="3494973004" sldId="1681"/>
            <ac:spMk id="42" creationId="{6EF4B2AE-BF2C-41E8-A7E0-8F63C5DAA957}"/>
          </ac:spMkLst>
        </pc:spChg>
        <pc:spChg chg="add mod">
          <ac:chgData name="" userId="4926d2b407f31d77" providerId="LiveId" clId="{3107C65D-48CD-48CD-ACA0-620228626B62}" dt="2021-04-23T07:30:00.912" v="373" actId="207"/>
          <ac:spMkLst>
            <pc:docMk/>
            <pc:sldMk cId="3494973004" sldId="1681"/>
            <ac:spMk id="43" creationId="{7FAD0178-F098-4FF6-A0BA-3807052DDDB8}"/>
          </ac:spMkLst>
        </pc:spChg>
        <pc:spChg chg="add mod">
          <ac:chgData name="" userId="4926d2b407f31d77" providerId="LiveId" clId="{3107C65D-48CD-48CD-ACA0-620228626B62}" dt="2021-04-23T07:30:03.919" v="375" actId="207"/>
          <ac:spMkLst>
            <pc:docMk/>
            <pc:sldMk cId="3494973004" sldId="1681"/>
            <ac:spMk id="44" creationId="{62C8C954-A290-4D15-8288-91F7B36F1F61}"/>
          </ac:spMkLst>
        </pc:spChg>
        <pc:spChg chg="add mod">
          <ac:chgData name="" userId="4926d2b407f31d77" providerId="LiveId" clId="{3107C65D-48CD-48CD-ACA0-620228626B62}" dt="2021-04-23T07:29:40.685" v="365" actId="1035"/>
          <ac:spMkLst>
            <pc:docMk/>
            <pc:sldMk cId="3494973004" sldId="1681"/>
            <ac:spMk id="45" creationId="{20E2433D-742E-4142-904D-D4C651BAC11E}"/>
          </ac:spMkLst>
        </pc:spChg>
        <pc:spChg chg="add mod">
          <ac:chgData name="" userId="4926d2b407f31d77" providerId="LiveId" clId="{3107C65D-48CD-48CD-ACA0-620228626B62}" dt="2021-04-23T07:29:40.685" v="365" actId="1035"/>
          <ac:spMkLst>
            <pc:docMk/>
            <pc:sldMk cId="3494973004" sldId="1681"/>
            <ac:spMk id="46" creationId="{BA976F48-3A54-45C0-BD77-79E45A48F340}"/>
          </ac:spMkLst>
        </pc:spChg>
        <pc:spChg chg="add mod">
          <ac:chgData name="" userId="4926d2b407f31d77" providerId="LiveId" clId="{3107C65D-48CD-48CD-ACA0-620228626B62}" dt="2021-04-23T07:29:40.685" v="365" actId="1035"/>
          <ac:spMkLst>
            <pc:docMk/>
            <pc:sldMk cId="3494973004" sldId="1681"/>
            <ac:spMk id="47" creationId="{7F2CB7FA-CC14-4B1F-B24A-D1217361000C}"/>
          </ac:spMkLst>
        </pc:spChg>
        <pc:spChg chg="add mod">
          <ac:chgData name="" userId="4926d2b407f31d77" providerId="LiveId" clId="{3107C65D-48CD-48CD-ACA0-620228626B62}" dt="2021-04-23T07:29:40.685" v="365" actId="1035"/>
          <ac:spMkLst>
            <pc:docMk/>
            <pc:sldMk cId="3494973004" sldId="1681"/>
            <ac:spMk id="48" creationId="{7DC840BE-A6A2-4B1D-B1B5-4F0AAFCD12CC}"/>
          </ac:spMkLst>
        </pc:spChg>
        <pc:grpChg chg="add del">
          <ac:chgData name="" userId="4926d2b407f31d77" providerId="LiveId" clId="{3107C65D-48CD-48CD-ACA0-620228626B62}" dt="2021-04-23T07:24:34.628" v="263" actId="478"/>
          <ac:grpSpMkLst>
            <pc:docMk/>
            <pc:sldMk cId="3494973004" sldId="1681"/>
            <ac:grpSpMk id="22" creationId="{FAEAD941-F11A-4C65-98D8-3478C480DFF8}"/>
          </ac:grpSpMkLst>
        </pc:grpChg>
        <pc:grpChg chg="add del">
          <ac:chgData name="" userId="4926d2b407f31d77" providerId="LiveId" clId="{3107C65D-48CD-48CD-ACA0-620228626B62}" dt="2021-04-23T07:24:21.860" v="259" actId="478"/>
          <ac:grpSpMkLst>
            <pc:docMk/>
            <pc:sldMk cId="3494973004" sldId="1681"/>
            <ac:grpSpMk id="28" creationId="{5A8C8F8F-F365-46E2-B237-F83713A2EA0A}"/>
          </ac:grpSpMkLst>
        </pc:grpChg>
        <pc:grpChg chg="add del">
          <ac:chgData name="" userId="4926d2b407f31d77" providerId="LiveId" clId="{3107C65D-48CD-48CD-ACA0-620228626B62}" dt="2021-04-23T07:24:25.996" v="260" actId="478"/>
          <ac:grpSpMkLst>
            <pc:docMk/>
            <pc:sldMk cId="3494973004" sldId="1681"/>
            <ac:grpSpMk id="37" creationId="{8FD34005-D8F3-4FDB-AC7C-ABAFDC6B3C92}"/>
          </ac:grpSpMkLst>
        </pc:grpChg>
        <pc:cxnChg chg="add del">
          <ac:chgData name="" userId="4926d2b407f31d77" providerId="LiveId" clId="{3107C65D-48CD-48CD-ACA0-620228626B62}" dt="2021-04-23T07:24:30.316" v="261" actId="478"/>
          <ac:cxnSpMkLst>
            <pc:docMk/>
            <pc:sldMk cId="3494973004" sldId="1681"/>
            <ac:cxnSpMk id="36" creationId="{1D1102F5-385D-4868-9F58-FA90025B4AFF}"/>
          </ac:cxnSpMkLst>
        </pc:cxnChg>
        <pc:cxnChg chg="add del">
          <ac:chgData name="" userId="4926d2b407f31d77" providerId="LiveId" clId="{3107C65D-48CD-48CD-ACA0-620228626B62}" dt="2021-04-23T07:24:25.996" v="260" actId="478"/>
          <ac:cxnSpMkLst>
            <pc:docMk/>
            <pc:sldMk cId="3494973004" sldId="1681"/>
            <ac:cxnSpMk id="40" creationId="{95C184EB-9C1E-4282-91D2-78447BBA0685}"/>
          </ac:cxnSpMkLst>
        </pc:cxnChg>
      </pc:sldChg>
      <pc:sldChg chg="addSp delSp modSp add">
        <pc:chgData name="" userId="4926d2b407f31d77" providerId="LiveId" clId="{3107C65D-48CD-48CD-ACA0-620228626B62}" dt="2021-04-23T09:21:41.678" v="1416"/>
        <pc:sldMkLst>
          <pc:docMk/>
          <pc:sldMk cId="2017532300" sldId="1682"/>
        </pc:sldMkLst>
        <pc:spChg chg="mod">
          <ac:chgData name="" userId="4926d2b407f31d77" providerId="LiveId" clId="{3107C65D-48CD-48CD-ACA0-620228626B62}" dt="2021-04-23T06:55:18.316" v="12"/>
          <ac:spMkLst>
            <pc:docMk/>
            <pc:sldMk cId="2017532300" sldId="1682"/>
            <ac:spMk id="5" creationId="{BC01E833-A438-4C2A-AF28-2B402D7F80E5}"/>
          </ac:spMkLst>
        </pc:spChg>
        <pc:spChg chg="add">
          <ac:chgData name="" userId="4926d2b407f31d77" providerId="LiveId" clId="{3107C65D-48CD-48CD-ACA0-620228626B62}" dt="2021-04-23T06:55:51.216" v="13"/>
          <ac:spMkLst>
            <pc:docMk/>
            <pc:sldMk cId="2017532300" sldId="1682"/>
            <ac:spMk id="15" creationId="{340B8E62-1033-489B-A057-323833BC9F5B}"/>
          </ac:spMkLst>
        </pc:spChg>
        <pc:spChg chg="add mod">
          <ac:chgData name="" userId="4926d2b407f31d77" providerId="LiveId" clId="{3107C65D-48CD-48CD-ACA0-620228626B62}" dt="2021-04-23T06:58:16.971" v="25" actId="120"/>
          <ac:spMkLst>
            <pc:docMk/>
            <pc:sldMk cId="2017532300" sldId="1682"/>
            <ac:spMk id="16" creationId="{8A5962A7-6268-4A5F-B8A5-582A31B7FFCB}"/>
          </ac:spMkLst>
        </pc:spChg>
        <pc:spChg chg="add">
          <ac:chgData name="" userId="4926d2b407f31d77" providerId="LiveId" clId="{3107C65D-48CD-48CD-ACA0-620228626B62}" dt="2021-04-23T06:55:51.216" v="13"/>
          <ac:spMkLst>
            <pc:docMk/>
            <pc:sldMk cId="2017532300" sldId="1682"/>
            <ac:spMk id="17" creationId="{61FF1D97-787C-4115-9FA3-92503A26480A}"/>
          </ac:spMkLst>
        </pc:spChg>
        <pc:spChg chg="add">
          <ac:chgData name="" userId="4926d2b407f31d77" providerId="LiveId" clId="{3107C65D-48CD-48CD-ACA0-620228626B62}" dt="2021-04-23T06:55:51.216" v="13"/>
          <ac:spMkLst>
            <pc:docMk/>
            <pc:sldMk cId="2017532300" sldId="1682"/>
            <ac:spMk id="18" creationId="{97593C93-ACF1-411D-96F3-E3922E9A9970}"/>
          </ac:spMkLst>
        </pc:spChg>
        <pc:spChg chg="add mod">
          <ac:chgData name="" userId="4926d2b407f31d77" providerId="LiveId" clId="{3107C65D-48CD-48CD-ACA0-620228626B62}" dt="2021-04-23T07:07:01.548" v="65" actId="12788"/>
          <ac:spMkLst>
            <pc:docMk/>
            <pc:sldMk cId="2017532300" sldId="1682"/>
            <ac:spMk id="19" creationId="{9B37ABC5-830E-44B6-82B0-1088A4A4F5EF}"/>
          </ac:spMkLst>
        </pc:spChg>
        <pc:spChg chg="add mod">
          <ac:chgData name="" userId="4926d2b407f31d77" providerId="LiveId" clId="{3107C65D-48CD-48CD-ACA0-620228626B62}" dt="2021-04-23T07:07:01.548" v="65" actId="12788"/>
          <ac:spMkLst>
            <pc:docMk/>
            <pc:sldMk cId="2017532300" sldId="1682"/>
            <ac:spMk id="20" creationId="{ED0C9BE8-0B36-43BD-92F7-295A449994F7}"/>
          </ac:spMkLst>
        </pc:spChg>
        <pc:spChg chg="add mod">
          <ac:chgData name="" userId="4926d2b407f31d77" providerId="LiveId" clId="{3107C65D-48CD-48CD-ACA0-620228626B62}" dt="2021-04-23T07:07:31.152" v="79" actId="20577"/>
          <ac:spMkLst>
            <pc:docMk/>
            <pc:sldMk cId="2017532300" sldId="1682"/>
            <ac:spMk id="21" creationId="{9006A7D7-6DFF-40F3-BB35-6682F0F2C486}"/>
          </ac:spMkLst>
        </pc:spChg>
        <pc:spChg chg="add mod">
          <ac:chgData name="" userId="4926d2b407f31d77" providerId="LiveId" clId="{3107C65D-48CD-48CD-ACA0-620228626B62}" dt="2021-04-23T07:08:13.461" v="82"/>
          <ac:spMkLst>
            <pc:docMk/>
            <pc:sldMk cId="2017532300" sldId="1682"/>
            <ac:spMk id="23" creationId="{7DA899EB-5CBA-41EF-95AE-998D5ADE459E}"/>
          </ac:spMkLst>
        </pc:spChg>
        <pc:spChg chg="add mod topLvl">
          <ac:chgData name="" userId="4926d2b407f31d77" providerId="LiveId" clId="{3107C65D-48CD-48CD-ACA0-620228626B62}" dt="2021-04-23T07:15:15.109" v="198" actId="12789"/>
          <ac:spMkLst>
            <pc:docMk/>
            <pc:sldMk cId="2017532300" sldId="1682"/>
            <ac:spMk id="27" creationId="{48BFFAAE-6B93-434B-939E-E6FECC05EE6A}"/>
          </ac:spMkLst>
        </pc:spChg>
        <pc:spChg chg="add del mod">
          <ac:chgData name="" userId="4926d2b407f31d77" providerId="LiveId" clId="{3107C65D-48CD-48CD-ACA0-620228626B62}" dt="2021-04-23T07:12:23.308" v="155" actId="478"/>
          <ac:spMkLst>
            <pc:docMk/>
            <pc:sldMk cId="2017532300" sldId="1682"/>
            <ac:spMk id="29" creationId="{DDFC1FA3-1168-4FE3-BB57-95FA20EA49F3}"/>
          </ac:spMkLst>
        </pc:spChg>
        <pc:spChg chg="add del mod">
          <ac:chgData name="" userId="4926d2b407f31d77" providerId="LiveId" clId="{3107C65D-48CD-48CD-ACA0-620228626B62}" dt="2021-04-23T07:12:23.308" v="155" actId="478"/>
          <ac:spMkLst>
            <pc:docMk/>
            <pc:sldMk cId="2017532300" sldId="1682"/>
            <ac:spMk id="30" creationId="{8B2F8D87-6DE1-4F60-86CB-32766230A2FC}"/>
          </ac:spMkLst>
        </pc:spChg>
        <pc:spChg chg="add del mod">
          <ac:chgData name="" userId="4926d2b407f31d77" providerId="LiveId" clId="{3107C65D-48CD-48CD-ACA0-620228626B62}" dt="2021-04-23T07:12:23.308" v="155" actId="478"/>
          <ac:spMkLst>
            <pc:docMk/>
            <pc:sldMk cId="2017532300" sldId="1682"/>
            <ac:spMk id="31" creationId="{7E9AFA38-7381-4124-81A1-BE6A0A0955F9}"/>
          </ac:spMkLst>
        </pc:spChg>
        <pc:spChg chg="add del mod">
          <ac:chgData name="" userId="4926d2b407f31d77" providerId="LiveId" clId="{3107C65D-48CD-48CD-ACA0-620228626B62}" dt="2021-04-23T07:12:23.308" v="155" actId="478"/>
          <ac:spMkLst>
            <pc:docMk/>
            <pc:sldMk cId="2017532300" sldId="1682"/>
            <ac:spMk id="32" creationId="{7F2D68D4-E132-4A2E-BE65-2779837A3D46}"/>
          </ac:spMkLst>
        </pc:spChg>
        <pc:spChg chg="add mod topLvl">
          <ac:chgData name="" userId="4926d2b407f31d77" providerId="LiveId" clId="{3107C65D-48CD-48CD-ACA0-620228626B62}" dt="2021-04-23T07:15:12.370" v="197" actId="12789"/>
          <ac:spMkLst>
            <pc:docMk/>
            <pc:sldMk cId="2017532300" sldId="1682"/>
            <ac:spMk id="33" creationId="{53FC3720-EE47-49E4-8AF7-4CCC63F1961C}"/>
          </ac:spMkLst>
        </pc:spChg>
        <pc:spChg chg="add mod topLvl">
          <ac:chgData name="" userId="4926d2b407f31d77" providerId="LiveId" clId="{3107C65D-48CD-48CD-ACA0-620228626B62}" dt="2021-04-23T07:15:09.189" v="195" actId="12789"/>
          <ac:spMkLst>
            <pc:docMk/>
            <pc:sldMk cId="2017532300" sldId="1682"/>
            <ac:spMk id="35" creationId="{13A3FEF4-BD77-4123-8AB9-37EF83A070E0}"/>
          </ac:spMkLst>
        </pc:spChg>
        <pc:spChg chg="add mod topLvl">
          <ac:chgData name="" userId="4926d2b407f31d77" providerId="LiveId" clId="{3107C65D-48CD-48CD-ACA0-620228626B62}" dt="2021-04-23T07:15:05.969" v="193" actId="12789"/>
          <ac:spMkLst>
            <pc:docMk/>
            <pc:sldMk cId="2017532300" sldId="1682"/>
            <ac:spMk id="37" creationId="{1E5FF700-7906-445E-BCFA-F92E0EB2AFDD}"/>
          </ac:spMkLst>
        </pc:spChg>
        <pc:spChg chg="add">
          <ac:chgData name="" userId="4926d2b407f31d77" providerId="LiveId" clId="{3107C65D-48CD-48CD-ACA0-620228626B62}" dt="2021-04-23T09:21:41.678" v="1416"/>
          <ac:spMkLst>
            <pc:docMk/>
            <pc:sldMk cId="2017532300" sldId="1682"/>
            <ac:spMk id="39" creationId="{5FD36E47-D5DA-40BA-8263-F7C4016218F0}"/>
          </ac:spMkLst>
        </pc:spChg>
        <pc:grpChg chg="add del mod">
          <ac:chgData name="" userId="4926d2b407f31d77" providerId="LiveId" clId="{3107C65D-48CD-48CD-ACA0-620228626B62}" dt="2021-04-23T07:14:07.197" v="181" actId="165"/>
          <ac:grpSpMkLst>
            <pc:docMk/>
            <pc:sldMk cId="2017532300" sldId="1682"/>
            <ac:grpSpMk id="2" creationId="{E2983405-3E1E-4129-A2B5-7A2841D43B60}"/>
          </ac:grpSpMkLst>
        </pc:grpChg>
        <pc:grpChg chg="add del mod">
          <ac:chgData name="" userId="4926d2b407f31d77" providerId="LiveId" clId="{3107C65D-48CD-48CD-ACA0-620228626B62}" dt="2021-04-23T07:14:07.197" v="181" actId="165"/>
          <ac:grpSpMkLst>
            <pc:docMk/>
            <pc:sldMk cId="2017532300" sldId="1682"/>
            <ac:grpSpMk id="3" creationId="{A8D3E164-4120-40D3-8578-996BE10FCDF2}"/>
          </ac:grpSpMkLst>
        </pc:grpChg>
        <pc:grpChg chg="add del mod">
          <ac:chgData name="" userId="4926d2b407f31d77" providerId="LiveId" clId="{3107C65D-48CD-48CD-ACA0-620228626B62}" dt="2021-04-23T07:14:07.197" v="181" actId="165"/>
          <ac:grpSpMkLst>
            <pc:docMk/>
            <pc:sldMk cId="2017532300" sldId="1682"/>
            <ac:grpSpMk id="4" creationId="{9E149BE9-9251-4AA4-86EF-46198A7109C6}"/>
          </ac:grpSpMkLst>
        </pc:grpChg>
        <pc:grpChg chg="add del mod">
          <ac:chgData name="" userId="4926d2b407f31d77" providerId="LiveId" clId="{3107C65D-48CD-48CD-ACA0-620228626B62}" dt="2021-04-23T07:14:07.197" v="181" actId="165"/>
          <ac:grpSpMkLst>
            <pc:docMk/>
            <pc:sldMk cId="2017532300" sldId="1682"/>
            <ac:grpSpMk id="6" creationId="{AEAB4886-BB27-4983-8BB6-01A421F6ECF4}"/>
          </ac:grpSpMkLst>
        </pc:grpChg>
        <pc:grpChg chg="add del mod ord">
          <ac:chgData name="" userId="4926d2b407f31d77" providerId="LiveId" clId="{3107C65D-48CD-48CD-ACA0-620228626B62}" dt="2021-04-23T07:14:39.452" v="185" actId="165"/>
          <ac:grpSpMkLst>
            <pc:docMk/>
            <pc:sldMk cId="2017532300" sldId="1682"/>
            <ac:grpSpMk id="7" creationId="{C05DB507-DB83-419D-AD7E-E8203A2D29CD}"/>
          </ac:grpSpMkLst>
        </pc:grpChg>
        <pc:picChg chg="add mod">
          <ac:chgData name="" userId="4926d2b407f31d77" providerId="LiveId" clId="{3107C65D-48CD-48CD-ACA0-620228626B62}" dt="2021-04-23T07:13:27.568" v="163" actId="207"/>
          <ac:picMkLst>
            <pc:docMk/>
            <pc:sldMk cId="2017532300" sldId="1682"/>
            <ac:picMk id="22" creationId="{CD7A04DA-BE91-4065-B1C3-AAD4E6413C58}"/>
          </ac:picMkLst>
        </pc:picChg>
        <pc:picChg chg="add mod">
          <ac:chgData name="" userId="4926d2b407f31d77" providerId="LiveId" clId="{3107C65D-48CD-48CD-ACA0-620228626B62}" dt="2021-04-23T07:17:49.829" v="205" actId="207"/>
          <ac:picMkLst>
            <pc:docMk/>
            <pc:sldMk cId="2017532300" sldId="1682"/>
            <ac:picMk id="26" creationId="{698BD1BD-9DC8-43B6-B5A1-9D07BFFEF809}"/>
          </ac:picMkLst>
        </pc:picChg>
        <pc:picChg chg="add mod topLvl">
          <ac:chgData name="" userId="4926d2b407f31d77" providerId="LiveId" clId="{3107C65D-48CD-48CD-ACA0-620228626B62}" dt="2021-04-23T07:15:15.109" v="198" actId="12789"/>
          <ac:picMkLst>
            <pc:docMk/>
            <pc:sldMk cId="2017532300" sldId="1682"/>
            <ac:picMk id="28" creationId="{D2FF0EB6-C87A-417A-A27E-B1828C693F38}"/>
          </ac:picMkLst>
        </pc:picChg>
        <pc:picChg chg="add mod topLvl">
          <ac:chgData name="" userId="4926d2b407f31d77" providerId="LiveId" clId="{3107C65D-48CD-48CD-ACA0-620228626B62}" dt="2021-04-23T07:17:16.160" v="200" actId="207"/>
          <ac:picMkLst>
            <pc:docMk/>
            <pc:sldMk cId="2017532300" sldId="1682"/>
            <ac:picMk id="34" creationId="{E50C9AE2-1B68-4813-8FD2-DE7A2396635D}"/>
          </ac:picMkLst>
        </pc:picChg>
        <pc:picChg chg="add mod topLvl">
          <ac:chgData name="" userId="4926d2b407f31d77" providerId="LiveId" clId="{3107C65D-48CD-48CD-ACA0-620228626B62}" dt="2021-04-23T07:17:28.756" v="202" actId="207"/>
          <ac:picMkLst>
            <pc:docMk/>
            <pc:sldMk cId="2017532300" sldId="1682"/>
            <ac:picMk id="36" creationId="{CE749F90-C430-4A3A-AFCF-ED21FA8A6281}"/>
          </ac:picMkLst>
        </pc:picChg>
        <pc:picChg chg="add mod topLvl">
          <ac:chgData name="" userId="4926d2b407f31d77" providerId="LiveId" clId="{3107C65D-48CD-48CD-ACA0-620228626B62}" dt="2021-04-23T07:17:44.646" v="204" actId="207"/>
          <ac:picMkLst>
            <pc:docMk/>
            <pc:sldMk cId="2017532300" sldId="1682"/>
            <ac:picMk id="38" creationId="{EBA9861B-00C2-4998-B3EE-572A085EC29B}"/>
          </ac:picMkLst>
        </pc:picChg>
      </pc:sldChg>
    </pc:docChg>
  </pc:docChgLst>
  <pc:docChgLst>
    <pc:chgData name="Hamlet Markarian" userId="4926d2b407f31d77" providerId="LiveId" clId="{211C7B25-8693-4DF4-B4F7-FD27CE877676}"/>
    <pc:docChg chg="undo custSel modSld">
      <pc:chgData name="Hamlet Markarian" userId="4926d2b407f31d77" providerId="LiveId" clId="{211C7B25-8693-4DF4-B4F7-FD27CE877676}" dt="2022-02-15T10:55:47.543" v="147" actId="113"/>
      <pc:docMkLst>
        <pc:docMk/>
      </pc:docMkLst>
      <pc:sldChg chg="addSp modSp mod">
        <pc:chgData name="Hamlet Markarian" userId="4926d2b407f31d77" providerId="LiveId" clId="{211C7B25-8693-4DF4-B4F7-FD27CE877676}" dt="2022-02-15T10:55:47.543" v="147" actId="113"/>
        <pc:sldMkLst>
          <pc:docMk/>
          <pc:sldMk cId="2089435669" sldId="1738"/>
        </pc:sldMkLst>
        <pc:spChg chg="mod">
          <ac:chgData name="Hamlet Markarian" userId="4926d2b407f31d77" providerId="LiveId" clId="{211C7B25-8693-4DF4-B4F7-FD27CE877676}" dt="2022-02-15T10:54:45.857" v="131" actId="12788"/>
          <ac:spMkLst>
            <pc:docMk/>
            <pc:sldMk cId="2089435669" sldId="1738"/>
            <ac:spMk id="3" creationId="{00000000-0000-0000-0000-000000000000}"/>
          </ac:spMkLst>
        </pc:spChg>
        <pc:spChg chg="mod">
          <ac:chgData name="Hamlet Markarian" userId="4926d2b407f31d77" providerId="LiveId" clId="{211C7B25-8693-4DF4-B4F7-FD27CE877676}" dt="2022-02-15T10:31:12.768" v="61" actId="12788"/>
          <ac:spMkLst>
            <pc:docMk/>
            <pc:sldMk cId="2089435669" sldId="1738"/>
            <ac:spMk id="14" creationId="{8C0A38DE-7E13-4312-9AFA-866AA71C4C95}"/>
          </ac:spMkLst>
        </pc:spChg>
        <pc:spChg chg="add mod">
          <ac:chgData name="Hamlet Markarian" userId="4926d2b407f31d77" providerId="LiveId" clId="{211C7B25-8693-4DF4-B4F7-FD27CE877676}" dt="2022-02-15T10:55:47.543" v="147" actId="113"/>
          <ac:spMkLst>
            <pc:docMk/>
            <pc:sldMk cId="2089435669" sldId="1738"/>
            <ac:spMk id="20" creationId="{E5C1B04E-C3D3-43F4-89B9-B3306C420831}"/>
          </ac:spMkLst>
        </pc:spChg>
        <pc:spChg chg="mod">
          <ac:chgData name="Hamlet Markarian" userId="4926d2b407f31d77" providerId="LiveId" clId="{211C7B25-8693-4DF4-B4F7-FD27CE877676}" dt="2022-02-15T10:55:42.680" v="146" actId="113"/>
          <ac:spMkLst>
            <pc:docMk/>
            <pc:sldMk cId="2089435669" sldId="1738"/>
            <ac:spMk id="26" creationId="{A3C65849-7548-4CD2-BBAE-F8D17103DB7B}"/>
          </ac:spMkLst>
        </pc:spChg>
        <pc:picChg chg="add mod">
          <ac:chgData name="Hamlet Markarian" userId="4926d2b407f31d77" providerId="LiveId" clId="{211C7B25-8693-4DF4-B4F7-FD27CE877676}" dt="2022-02-15T10:54:52.192" v="134" actId="12788"/>
          <ac:picMkLst>
            <pc:docMk/>
            <pc:sldMk cId="2089435669" sldId="1738"/>
            <ac:picMk id="4" creationId="{D4EB148B-AF7B-44E1-9C1D-A6DE002926F0}"/>
          </ac:picMkLst>
        </pc:picChg>
        <pc:picChg chg="add mod">
          <ac:chgData name="Hamlet Markarian" userId="4926d2b407f31d77" providerId="LiveId" clId="{211C7B25-8693-4DF4-B4F7-FD27CE877676}" dt="2022-02-15T10:55:19.816" v="145" actId="1076"/>
          <ac:picMkLst>
            <pc:docMk/>
            <pc:sldMk cId="2089435669" sldId="1738"/>
            <ac:picMk id="9" creationId="{10D9B6B2-C26C-4B5E-8E65-F5AA8EEE168F}"/>
          </ac:picMkLst>
        </pc:picChg>
        <pc:cxnChg chg="mod">
          <ac:chgData name="Hamlet Markarian" userId="4926d2b407f31d77" providerId="LiveId" clId="{211C7B25-8693-4DF4-B4F7-FD27CE877676}" dt="2022-02-15T10:54:43.863" v="130" actId="12788"/>
          <ac:cxnSpMkLst>
            <pc:docMk/>
            <pc:sldMk cId="2089435669" sldId="1738"/>
            <ac:cxnSpMk id="10" creationId="{CC9450C0-18F3-4BE3-ACA1-3B2B2E7ACBA0}"/>
          </ac:cxnSpMkLst>
        </pc:cxnChg>
        <pc:cxnChg chg="mod">
          <ac:chgData name="Hamlet Markarian" userId="4926d2b407f31d77" providerId="LiveId" clId="{211C7B25-8693-4DF4-B4F7-FD27CE877676}" dt="2022-02-15T10:54:49.073" v="132" actId="12788"/>
          <ac:cxnSpMkLst>
            <pc:docMk/>
            <pc:sldMk cId="2089435669" sldId="1738"/>
            <ac:cxnSpMk id="36" creationId="{E20C5D6E-5AF6-4404-812C-B1F63E2BE219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F493751-17AE-4B04-BEDA-33B10617D3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2"/>
            <a:ext cx="2950476" cy="498772"/>
          </a:xfrm>
          <a:prstGeom prst="rect">
            <a:avLst/>
          </a:prstGeom>
        </p:spPr>
        <p:txBody>
          <a:bodyPr vert="horz" lIns="91552" tIns="45776" rIns="91552" bIns="4577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CF625E-33B0-4757-9E05-4FB0954432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740" y="2"/>
            <a:ext cx="2950476" cy="498772"/>
          </a:xfrm>
          <a:prstGeom prst="rect">
            <a:avLst/>
          </a:prstGeom>
        </p:spPr>
        <p:txBody>
          <a:bodyPr vert="horz" lIns="91552" tIns="45776" rIns="91552" bIns="45776" rtlCol="0"/>
          <a:lstStyle>
            <a:lvl1pPr algn="r">
              <a:defRPr sz="1200"/>
            </a:lvl1pPr>
          </a:lstStyle>
          <a:p>
            <a:fld id="{38F8E485-5B6B-40C0-BA1C-CA1B118F9D6C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3880F9-BC18-410F-9596-FD72C9E18A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42155"/>
            <a:ext cx="2950476" cy="498771"/>
          </a:xfrm>
          <a:prstGeom prst="rect">
            <a:avLst/>
          </a:prstGeom>
        </p:spPr>
        <p:txBody>
          <a:bodyPr vert="horz" lIns="91552" tIns="45776" rIns="91552" bIns="4577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0DCDF-A49E-4F94-9E19-5FC32221D5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740" y="9442155"/>
            <a:ext cx="2950476" cy="498771"/>
          </a:xfrm>
          <a:prstGeom prst="rect">
            <a:avLst/>
          </a:prstGeom>
        </p:spPr>
        <p:txBody>
          <a:bodyPr vert="horz" lIns="91552" tIns="45776" rIns="91552" bIns="45776" rtlCol="0" anchor="b"/>
          <a:lstStyle>
            <a:lvl1pPr algn="r">
              <a:defRPr sz="1200"/>
            </a:lvl1pPr>
          </a:lstStyle>
          <a:p>
            <a:fld id="{B9969B41-3572-4155-A736-03067409F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27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476" cy="497046"/>
          </a:xfrm>
          <a:prstGeom prst="rect">
            <a:avLst/>
          </a:prstGeom>
        </p:spPr>
        <p:txBody>
          <a:bodyPr vert="horz" lIns="91552" tIns="45776" rIns="91552" bIns="4577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40" y="3"/>
            <a:ext cx="2950476" cy="497046"/>
          </a:xfrm>
          <a:prstGeom prst="rect">
            <a:avLst/>
          </a:prstGeom>
        </p:spPr>
        <p:txBody>
          <a:bodyPr vert="horz" lIns="91552" tIns="45776" rIns="91552" bIns="45776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96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2" tIns="45776" rIns="91552" bIns="4577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80" y="4721942"/>
            <a:ext cx="5447030" cy="4473416"/>
          </a:xfrm>
          <a:prstGeom prst="rect">
            <a:avLst/>
          </a:prstGeom>
        </p:spPr>
        <p:txBody>
          <a:bodyPr vert="horz" lIns="91552" tIns="45776" rIns="91552" bIns="4577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2155"/>
            <a:ext cx="2950476" cy="497046"/>
          </a:xfrm>
          <a:prstGeom prst="rect">
            <a:avLst/>
          </a:prstGeom>
        </p:spPr>
        <p:txBody>
          <a:bodyPr vert="horz" lIns="91552" tIns="45776" rIns="91552" bIns="457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40" y="9442155"/>
            <a:ext cx="2950476" cy="497046"/>
          </a:xfrm>
          <a:prstGeom prst="rect">
            <a:avLst/>
          </a:prstGeom>
        </p:spPr>
        <p:txBody>
          <a:bodyPr vert="horz" lIns="91552" tIns="45776" rIns="91552" bIns="45776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175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ctr" defTabSz="1760969" rtl="0" eaLnBrk="1" latinLnBrk="0" hangingPunct="1">
        <a:lnSpc>
          <a:spcPct val="86000"/>
        </a:lnSpc>
        <a:spcBef>
          <a:spcPct val="0"/>
        </a:spcBef>
        <a:buNone/>
        <a:defRPr sz="4044" kern="800" spc="-77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81" indent="-330181" algn="l" defTabSz="1760969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889" kern="800" spc="-19">
          <a:solidFill>
            <a:schemeClr val="tx1"/>
          </a:solidFill>
          <a:latin typeface="+mn-lt"/>
          <a:ea typeface="+mn-ea"/>
          <a:cs typeface="+mn-cs"/>
        </a:defRPr>
      </a:lvl1pPr>
      <a:lvl2pPr marL="663422" indent="-333240" algn="l" defTabSz="1760969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2311" kern="800">
          <a:solidFill>
            <a:schemeClr val="tx1"/>
          </a:solidFill>
          <a:latin typeface="+mn-lt"/>
          <a:ea typeface="+mn-ea"/>
          <a:cs typeface="+mn-cs"/>
        </a:defRPr>
      </a:lvl2pPr>
      <a:lvl3pPr marL="993603" indent="-330181" algn="l" defTabSz="1760969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311" kern="800">
          <a:solidFill>
            <a:schemeClr val="tx1"/>
          </a:solidFill>
          <a:latin typeface="+mn-lt"/>
          <a:ea typeface="+mn-ea"/>
          <a:cs typeface="+mn-cs"/>
        </a:defRPr>
      </a:lvl3pPr>
      <a:lvl4pPr marL="1323784" indent="-330181" algn="l" defTabSz="1760969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2311" kern="800">
          <a:solidFill>
            <a:schemeClr val="tx1"/>
          </a:solidFill>
          <a:latin typeface="+mn-lt"/>
          <a:ea typeface="+mn-ea"/>
          <a:cs typeface="+mn-cs"/>
        </a:defRPr>
      </a:lvl4pPr>
      <a:lvl5pPr marL="1653967" indent="-330181" algn="l" defTabSz="1760969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2311" kern="800">
          <a:solidFill>
            <a:schemeClr val="tx1"/>
          </a:solidFill>
          <a:latin typeface="+mn-lt"/>
          <a:ea typeface="+mn-ea"/>
          <a:cs typeface="+mn-cs"/>
        </a:defRPr>
      </a:lvl5pPr>
      <a:lvl6pPr marL="4842663" indent="-440242" algn="l" defTabSz="1760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3852" kern="1200">
          <a:solidFill>
            <a:schemeClr val="tx1"/>
          </a:solidFill>
          <a:latin typeface="+mn-lt"/>
          <a:ea typeface="+mn-ea"/>
          <a:cs typeface="+mn-cs"/>
        </a:defRPr>
      </a:lvl6pPr>
      <a:lvl7pPr marL="5723148" indent="-440242" algn="l" defTabSz="1760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3852" kern="1200">
          <a:solidFill>
            <a:schemeClr val="tx1"/>
          </a:solidFill>
          <a:latin typeface="+mn-lt"/>
          <a:ea typeface="+mn-ea"/>
          <a:cs typeface="+mn-cs"/>
        </a:defRPr>
      </a:lvl7pPr>
      <a:lvl8pPr marL="6603632" indent="-440242" algn="l" defTabSz="1760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3852" kern="1200">
          <a:solidFill>
            <a:schemeClr val="tx1"/>
          </a:solidFill>
          <a:latin typeface="+mn-lt"/>
          <a:ea typeface="+mn-ea"/>
          <a:cs typeface="+mn-cs"/>
        </a:defRPr>
      </a:lvl8pPr>
      <a:lvl9pPr marL="7484115" indent="-440242" algn="l" defTabSz="1760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38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60969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80485" algn="l" defTabSz="1760969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760969" algn="l" defTabSz="1760969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641452" algn="l" defTabSz="1760969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4pPr>
      <a:lvl5pPr marL="3521937" algn="l" defTabSz="1760969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5pPr>
      <a:lvl6pPr marL="4402421" algn="l" defTabSz="1760969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6pPr>
      <a:lvl7pPr marL="5282906" algn="l" defTabSz="1760969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7pPr>
      <a:lvl8pPr marL="6163389" algn="l" defTabSz="1760969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8pPr>
      <a:lvl9pPr marL="7043874" algn="l" defTabSz="1760969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9">
            <a:extLst>
              <a:ext uri="{FF2B5EF4-FFF2-40B4-BE49-F238E27FC236}">
                <a16:creationId xmlns:a16="http://schemas.microsoft.com/office/drawing/2014/main" id="{1190B5BC-289C-480A-9F4B-8A49BF1CA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8680" y="452500"/>
            <a:ext cx="1728192" cy="550516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4750A3A8-C3E9-42A8-A60C-787A1745C91F}"/>
              </a:ext>
            </a:extLst>
          </p:cNvPr>
          <p:cNvSpPr txBox="1"/>
          <p:nvPr/>
        </p:nvSpPr>
        <p:spPr>
          <a:xfrm>
            <a:off x="4653136" y="56989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604020202020204" charset="0"/>
                <a:ea typeface="Golos Text" panose="020B060402020202020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604020202020204" charset="0"/>
              <a:ea typeface="Golos Text" panose="020B0604020202020204" charset="0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E786E8E-470B-8FC9-0279-A338CA273E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0065" y="8543916"/>
            <a:ext cx="522088" cy="87449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18C7F50-A01A-528F-A51D-97F217B4CAC8}"/>
              </a:ext>
            </a:extLst>
          </p:cNvPr>
          <p:cNvSpPr txBox="1"/>
          <p:nvPr/>
        </p:nvSpPr>
        <p:spPr>
          <a:xfrm>
            <a:off x="1304764" y="8746703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8 (800) 222-22-22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803C9B-417A-A22A-DFB7-5DCDEFEFA1C7}"/>
              </a:ext>
            </a:extLst>
          </p:cNvPr>
          <p:cNvSpPr txBox="1"/>
          <p:nvPr/>
        </p:nvSpPr>
        <p:spPr>
          <a:xfrm>
            <a:off x="1304206" y="9041197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Бесплатный многоканальный телефон </a:t>
            </a:r>
            <a:b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</a:b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604020202020204" charset="0"/>
                <a:ea typeface="Golos Text" panose="020B0604020202020204" charset="0"/>
              </a:rPr>
              <a:t>контакт-центра ФНС России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6653" y="945576"/>
            <a:ext cx="6193462" cy="14619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indent="457200" algn="just"/>
            <a:r>
              <a:rPr lang="ru-RU" sz="15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Межрайонная ИФНС №16 по Самарской области информирует о последствиях возникающих в случае представления уведомления об исчисленных суммах налогов, авансовый платежей по налогам, сборов, страховых взносов (КНД 1110355) с некорректными данными:</a:t>
            </a:r>
          </a:p>
          <a:p>
            <a:pPr indent="457200" algn="just"/>
            <a:endParaRPr lang="ru-RU" sz="140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898494"/>
              </p:ext>
            </p:extLst>
          </p:nvPr>
        </p:nvGraphicFramePr>
        <p:xfrm>
          <a:off x="412530" y="2216696"/>
          <a:ext cx="6077585" cy="5617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6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Ошибки в уведомлениях: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Последствия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 делать?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указаны или указаны несуществующие обязательные реквизиты (КБК, ОКТМО, КПП, период, сумма)</a:t>
                      </a:r>
                      <a:endParaRPr lang="ru-RU" sz="14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Уведомление не пройдет контроль и не будет принято налоговым органом;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Обязанность по уплате налога не будет исполнена в связи с отсутствием начисления</a:t>
                      </a:r>
                      <a:endParaRPr lang="ru-RU" sz="14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Подать новое уведомление с корректными реквизитами</a:t>
                      </a:r>
                      <a:endParaRPr lang="ru-RU" sz="14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Указаны неверные реквизиты (КБК, ОКТМО, КПП, период, сумма)</a:t>
                      </a:r>
                      <a:endParaRPr lang="ru-RU" sz="1400" b="1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Сформируется начисление с неверными реквизитами, с последующим его погашением из ЕНП</a:t>
                      </a:r>
                      <a:endParaRPr lang="ru-RU" sz="14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14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«обнулить» старое уведомление (повторить реквизиты неверного уведомления, а в сумме указать «0») и подать новое с верными реквизитами</a:t>
                      </a:r>
                      <a:endParaRPr lang="ru-RU" sz="1400" b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82329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i9_Navy Lime">
      <a:dk1>
        <a:srgbClr val="57565A"/>
      </a:dk1>
      <a:lt1>
        <a:sysClr val="window" lastClr="FFFFFF"/>
      </a:lt1>
      <a:dk2>
        <a:srgbClr val="1C5686"/>
      </a:dk2>
      <a:lt2>
        <a:srgbClr val="22658C"/>
      </a:lt2>
      <a:accent1>
        <a:srgbClr val="CAD82A"/>
      </a:accent1>
      <a:accent2>
        <a:srgbClr val="B2C441"/>
      </a:accent2>
      <a:accent3>
        <a:srgbClr val="8EB240"/>
      </a:accent3>
      <a:accent4>
        <a:srgbClr val="649E4A"/>
      </a:accent4>
      <a:accent5>
        <a:srgbClr val="378966"/>
      </a:accent5>
      <a:accent6>
        <a:srgbClr val="197585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164191</TotalTime>
  <Words>161</Words>
  <Application>Microsoft Office PowerPoint</Application>
  <PresentationFormat>Лист A4 (210x297 мм)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Wingdings</vt:lpstr>
      <vt:lpstr>Times New Roman</vt:lpstr>
      <vt:lpstr>Golos Text</vt:lpstr>
      <vt:lpstr>1_Office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олег петрушкин</cp:lastModifiedBy>
  <cp:revision>1924</cp:revision>
  <cp:lastPrinted>2023-12-21T06:41:48Z</cp:lastPrinted>
  <dcterms:created xsi:type="dcterms:W3CDTF">2014-10-08T23:03:32Z</dcterms:created>
  <dcterms:modified xsi:type="dcterms:W3CDTF">2024-04-09T06:47:31Z</dcterms:modified>
</cp:coreProperties>
</file>